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8" r:id="rId3"/>
    <p:sldId id="257" r:id="rId4"/>
    <p:sldId id="302" r:id="rId5"/>
    <p:sldId id="262" r:id="rId6"/>
    <p:sldId id="306" r:id="rId7"/>
    <p:sldId id="273" r:id="rId8"/>
    <p:sldId id="304" r:id="rId9"/>
    <p:sldId id="261" r:id="rId10"/>
    <p:sldId id="303" r:id="rId11"/>
    <p:sldId id="260" r:id="rId12"/>
    <p:sldId id="307" r:id="rId13"/>
    <p:sldId id="259" r:id="rId14"/>
    <p:sldId id="267" r:id="rId15"/>
    <p:sldId id="298" r:id="rId16"/>
    <p:sldId id="299" r:id="rId17"/>
    <p:sldId id="300" r:id="rId18"/>
    <p:sldId id="301" r:id="rId19"/>
  </p:sldIdLst>
  <p:sldSz cx="9144000" cy="5143500" type="screen16x9"/>
  <p:notesSz cx="6858000" cy="9144000"/>
  <p:embeddedFontLst>
    <p:embeddedFont>
      <p:font typeface="Gowun Dodum" panose="020B0604020202020204" charset="-127"/>
      <p:regular r:id="rId21"/>
    </p:embeddedFont>
    <p:embeddedFont>
      <p:font typeface="Hind Madurai" panose="020B0604020202020204" charset="-18"/>
      <p:regular r:id="rId22"/>
      <p:bold r:id="rId23"/>
    </p:embeddedFont>
    <p:embeddedFont>
      <p:font typeface="Raleway" panose="020B0604020202020204" charset="-18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95E"/>
    <a:srgbClr val="B1D5E1"/>
    <a:srgbClr val="99A8D0"/>
    <a:srgbClr val="657CB9"/>
    <a:srgbClr val="68A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52DDA-66DD-4F99-8DAF-3F3A24153336}">
  <a:tblStyle styleId="{20C52DDA-66DD-4F99-8DAF-3F3A241533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BA190E-4DDC-45A2-9145-AEE84A670E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C9C-4C1F-84B4-ACEB08DDFA99}"/>
              </c:ext>
            </c:extLst>
          </c:dPt>
          <c:dPt>
            <c:idx val="1"/>
            <c:bubble3D val="0"/>
            <c:spPr>
              <a:solidFill>
                <a:schemeClr val="bg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9C-4C1F-84B4-ACEB08DDFA99}"/>
              </c:ext>
            </c:extLst>
          </c:dPt>
          <c:dPt>
            <c:idx val="2"/>
            <c:bubble3D val="0"/>
            <c:spPr>
              <a:solidFill>
                <a:schemeClr val="bg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9C-4C1F-84B4-ACEB08DDFA99}"/>
              </c:ext>
            </c:extLst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9C-4C1F-84B4-ACEB08DDFA99}"/>
              </c:ext>
            </c:extLst>
          </c:dPt>
          <c:dLbls>
            <c:dLbl>
              <c:idx val="0"/>
              <c:layout>
                <c:manualLayout>
                  <c:x val="0.16644302138528078"/>
                  <c:y val="1.11126758298815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9C-4C1F-84B4-ACEB08DDFA99}"/>
                </c:ext>
              </c:extLst>
            </c:dLbl>
            <c:dLbl>
              <c:idx val="1"/>
              <c:layout>
                <c:manualLayout>
                  <c:x val="-0.22551800745062897"/>
                  <c:y val="0.1279639023075844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9C-4C1F-84B4-ACEB08DDFA99}"/>
                </c:ext>
              </c:extLst>
            </c:dLbl>
            <c:dLbl>
              <c:idx val="2"/>
              <c:layout>
                <c:manualLayout>
                  <c:x val="-0.17932679420543207"/>
                  <c:y val="3.7960487615913991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9C-4C1F-84B4-ACEB08DDFA99}"/>
                </c:ext>
              </c:extLst>
            </c:dLbl>
            <c:dLbl>
              <c:idx val="3"/>
              <c:layout>
                <c:manualLayout>
                  <c:x val="-6.4675237254418122E-2"/>
                  <c:y val="-0.1480459017020645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9C-4C1F-84B4-ACEB08DDFA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2B395E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Laravel</c:v>
                </c:pt>
                <c:pt idx="1">
                  <c:v>HTML, CSS</c:v>
                </c:pt>
                <c:pt idx="2">
                  <c:v>MySql</c:v>
                </c:pt>
                <c:pt idx="3">
                  <c:v>Pinterest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9</c:v>
                </c:pt>
                <c:pt idx="1">
                  <c:v>7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C-4C1F-84B4-ACEB08DDF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53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3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9139b855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9139b855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18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90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186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15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867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2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9139b855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9139b855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3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6300" y="923577"/>
            <a:ext cx="4681500" cy="27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rgbClr val="ABD5B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 rot="-1002064">
            <a:off x="69114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-592700" y="-4717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 rot="-6602406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 rot="10275439">
            <a:off x="-320429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" name="Google Shape;95;p13"/>
          <p:cNvSpPr/>
          <p:nvPr/>
        </p:nvSpPr>
        <p:spPr>
          <a:xfrm rot="10034289">
            <a:off x="7851704" y="3510966"/>
            <a:ext cx="2185158" cy="160810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6" name="Google Shape;96;p13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1097924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1095974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3555000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6011871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3556950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6013821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/>
          <p:nvPr/>
        </p:nvSpPr>
        <p:spPr>
          <a:xfrm rot="-10275439" flipH="1">
            <a:off x="7188348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4" name="Google Shape;144;p18"/>
          <p:cNvSpPr/>
          <p:nvPr/>
        </p:nvSpPr>
        <p:spPr>
          <a:xfrm flipH="1">
            <a:off x="-125150" y="36712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5" name="Google Shape;145;p18"/>
          <p:cNvSpPr/>
          <p:nvPr/>
        </p:nvSpPr>
        <p:spPr>
          <a:xfrm rot="-6602406">
            <a:off x="-295102" y="-120795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3800560" flipH="1">
            <a:off x="8281432" y="4352914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 flipH="1">
            <a:off x="1546500" y="1609281"/>
            <a:ext cx="488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 flipH="1">
            <a:off x="1546500" y="2805216"/>
            <a:ext cx="488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3"/>
          </p:nvPr>
        </p:nvSpPr>
        <p:spPr>
          <a:xfrm flipH="1">
            <a:off x="1546500" y="4001175"/>
            <a:ext cx="488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4"/>
          </p:nvPr>
        </p:nvSpPr>
        <p:spPr>
          <a:xfrm flipH="1">
            <a:off x="1546500" y="1274350"/>
            <a:ext cx="48855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5"/>
          </p:nvPr>
        </p:nvSpPr>
        <p:spPr>
          <a:xfrm flipH="1">
            <a:off x="1546500" y="2470289"/>
            <a:ext cx="48855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6"/>
          </p:nvPr>
        </p:nvSpPr>
        <p:spPr>
          <a:xfrm flipH="1">
            <a:off x="1546500" y="3666254"/>
            <a:ext cx="48855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/>
          <p:nvPr/>
        </p:nvSpPr>
        <p:spPr>
          <a:xfrm rot="-2700000" flipH="1">
            <a:off x="3038812" y="-1031205"/>
            <a:ext cx="2185129" cy="1608085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6" name="Google Shape;156;p19"/>
          <p:cNvSpPr/>
          <p:nvPr/>
        </p:nvSpPr>
        <p:spPr>
          <a:xfrm rot="9900040" flipH="1">
            <a:off x="-494220" y="4256543"/>
            <a:ext cx="2185085" cy="1608052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7" name="Google Shape;157;p19"/>
          <p:cNvSpPr/>
          <p:nvPr/>
        </p:nvSpPr>
        <p:spPr>
          <a:xfrm rot="8099995">
            <a:off x="8246980" y="2984662"/>
            <a:ext cx="2003066" cy="2220183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3800560" flipH="1">
            <a:off x="-286918" y="-423936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5400000" flipH="1">
            <a:off x="7636446" y="3804437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5" name="Google Shape;205;p23"/>
          <p:cNvSpPr/>
          <p:nvPr/>
        </p:nvSpPr>
        <p:spPr>
          <a:xfrm rot="1800044">
            <a:off x="766669" y="-971712"/>
            <a:ext cx="2185102" cy="1608065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6" name="Google Shape;206;p23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 rot="10800000" flipH="1">
            <a:off x="-918886" y="387373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0" name="Google Shape;210;p24"/>
          <p:cNvSpPr/>
          <p:nvPr/>
        </p:nvSpPr>
        <p:spPr>
          <a:xfrm rot="4240959">
            <a:off x="7583793" y="832134"/>
            <a:ext cx="3074597" cy="1037549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24"/>
          <p:cNvSpPr/>
          <p:nvPr/>
        </p:nvSpPr>
        <p:spPr>
          <a:xfrm rot="-716890">
            <a:off x="-764287" y="96580"/>
            <a:ext cx="1302851" cy="353493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5551137" flipH="1">
            <a:off x="8865108" y="2962564"/>
            <a:ext cx="511956" cy="792014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3800560" flipH="1">
            <a:off x="8476132" y="4452864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0" name="Google Shape;20;p3"/>
          <p:cNvSpPr>
            <a:spLocks noGrp="1"/>
          </p:cNvSpPr>
          <p:nvPr>
            <p:ph type="pic" idx="4"/>
          </p:nvPr>
        </p:nvSpPr>
        <p:spPr>
          <a:xfrm rot="-1002064">
            <a:off x="50826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1" name="Google Shape;21;p3"/>
          <p:cNvSpPr/>
          <p:nvPr/>
        </p:nvSpPr>
        <p:spPr>
          <a:xfrm rot="-4601100">
            <a:off x="-1220741" y="3763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3"/>
          <p:cNvSpPr/>
          <p:nvPr/>
        </p:nvSpPr>
        <p:spPr>
          <a:xfrm rot="1902576" flipH="1">
            <a:off x="8072144" y="354949"/>
            <a:ext cx="2185091" cy="160805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6602406" flipH="1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/>
          <p:nvPr/>
        </p:nvSpPr>
        <p:spPr>
          <a:xfrm rot="4601100" flipH="1">
            <a:off x="7270609" y="113581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" name="Google Shape;28;p4"/>
          <p:cNvSpPr/>
          <p:nvPr/>
        </p:nvSpPr>
        <p:spPr>
          <a:xfrm rot="10516408" flipH="1">
            <a:off x="-622018" y="3818938"/>
            <a:ext cx="2185151" cy="160810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9" name="Google Shape;29;p4"/>
          <p:cNvSpPr/>
          <p:nvPr/>
        </p:nvSpPr>
        <p:spPr>
          <a:xfrm rot="-6602406">
            <a:off x="-806952" y="-947431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-1587410" flipH="1">
            <a:off x="8416287" y="4356018"/>
            <a:ext cx="1302850" cy="201560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57949" y="2414686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735351" y="2414686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357949" y="2633579"/>
            <a:ext cx="3050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735351" y="2633579"/>
            <a:ext cx="3050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" name="Google Shape;38;p5"/>
          <p:cNvSpPr/>
          <p:nvPr/>
        </p:nvSpPr>
        <p:spPr>
          <a:xfrm rot="-3330445">
            <a:off x="-1139810" y="2009117"/>
            <a:ext cx="2185151" cy="160810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" name="Google Shape;39;p5"/>
          <p:cNvSpPr/>
          <p:nvPr/>
        </p:nvSpPr>
        <p:spPr>
          <a:xfrm rot="-6602406">
            <a:off x="382273" y="40462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899997" flipH="1">
            <a:off x="8721739" y="1307329"/>
            <a:ext cx="1051952" cy="162743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 rot="4601100" flipH="1">
            <a:off x="7287471" y="8165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4" name="Google Shape;44;p6"/>
          <p:cNvSpPr/>
          <p:nvPr/>
        </p:nvSpPr>
        <p:spPr>
          <a:xfrm rot="-9900040" flipH="1">
            <a:off x="-798911" y="4216024"/>
            <a:ext cx="2185085" cy="1608052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5" name="Google Shape;45;p6"/>
          <p:cNvSpPr/>
          <p:nvPr/>
        </p:nvSpPr>
        <p:spPr>
          <a:xfrm rot="-6602406">
            <a:off x="-774777" y="-78180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5551146" flipH="1">
            <a:off x="7636813" y="4206120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rot="-207969" flipH="1">
            <a:off x="820948" y="668968"/>
            <a:ext cx="2744020" cy="3805563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1" name="Google Shape;51;p7"/>
          <p:cNvSpPr>
            <a:spLocks noGrp="1"/>
          </p:cNvSpPr>
          <p:nvPr>
            <p:ph type="pic" idx="3"/>
          </p:nvPr>
        </p:nvSpPr>
        <p:spPr>
          <a:xfrm rot="1002064" flipH="1">
            <a:off x="2299691" y="293428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2" name="Google Shape;52;p7"/>
          <p:cNvSpPr/>
          <p:nvPr/>
        </p:nvSpPr>
        <p:spPr>
          <a:xfrm rot="6038953">
            <a:off x="7454602" y="3323356"/>
            <a:ext cx="3074672" cy="1037574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3" name="Google Shape;53;p7"/>
          <p:cNvSpPr/>
          <p:nvPr/>
        </p:nvSpPr>
        <p:spPr>
          <a:xfrm>
            <a:off x="-1160000" y="-26905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-592700" y="-4717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8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-4197594" flipH="1">
            <a:off x="-175177" y="3926783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7836773">
            <a:off x="8032436" y="-851240"/>
            <a:ext cx="1302849" cy="201560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 rot="4601100" flipH="1">
            <a:off x="7287471" y="8165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2" name="Google Shape;62;p9"/>
          <p:cNvSpPr/>
          <p:nvPr/>
        </p:nvSpPr>
        <p:spPr>
          <a:xfrm rot="-9900040" flipH="1">
            <a:off x="-798911" y="4216024"/>
            <a:ext cx="2185085" cy="1608052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rot="-6602406">
            <a:off x="-554902" y="-78180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rot="5551146" flipH="1">
            <a:off x="7067188" y="4146145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owun Dodum"/>
              <a:buNone/>
              <a:defRPr sz="30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4" r:id="rId11"/>
    <p:sldLayoutId id="2147483665" r:id="rId12"/>
    <p:sldLayoutId id="2147483669" r:id="rId13"/>
    <p:sldLayoutId id="2147483670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Gowun Dodum" panose="020B0604020202020204" charset="-127"/>
          <a:ea typeface="Gowun Dodum" panose="020B0604020202020204" charset="-127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4798501" y="-1043579"/>
            <a:ext cx="5100326" cy="6802552"/>
            <a:chOff x="4798501" y="-1043579"/>
            <a:chExt cx="5100326" cy="6802552"/>
          </a:xfrm>
        </p:grpSpPr>
        <p:sp>
          <p:nvSpPr>
            <p:cNvPr id="225" name="Google Shape;225;p28"/>
            <p:cNvSpPr/>
            <p:nvPr/>
          </p:nvSpPr>
          <p:spPr>
            <a:xfrm rot="-6602400">
              <a:off x="5928811" y="-1153567"/>
              <a:ext cx="2839707" cy="4393229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715661">
              <a:off x="7008715" y="2250033"/>
              <a:ext cx="2147826" cy="3322858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Kép helye 14">
            <a:extLst>
              <a:ext uri="{FF2B5EF4-FFF2-40B4-BE49-F238E27FC236}">
                <a16:creationId xmlns:a16="http://schemas.microsoft.com/office/drawing/2014/main" id="{D9E7B640-1BAB-4FDE-B4BD-E6448F0229E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7604" b="7604"/>
          <a:stretch>
            <a:fillRect/>
          </a:stretch>
        </p:blipFill>
        <p:spPr/>
      </p:pic>
      <p:sp>
        <p:nvSpPr>
          <p:cNvPr id="227" name="Google Shape;227;p28"/>
          <p:cNvSpPr txBox="1">
            <a:spLocks noGrp="1"/>
          </p:cNvSpPr>
          <p:nvPr>
            <p:ph type="ctrTitle"/>
          </p:nvPr>
        </p:nvSpPr>
        <p:spPr>
          <a:xfrm>
            <a:off x="183571" y="919307"/>
            <a:ext cx="5791629" cy="27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hu-HU" dirty="0" err="1"/>
              <a:t>SmartVoyager</a:t>
            </a:r>
            <a:r>
              <a:rPr lang="hu-HU" dirty="0"/>
              <a:t> bemutatása</a:t>
            </a:r>
            <a:endParaRPr sz="6000" dirty="0"/>
          </a:p>
        </p:txBody>
      </p:sp>
      <p:sp>
        <p:nvSpPr>
          <p:cNvPr id="229" name="Google Shape;229;p28"/>
          <p:cNvSpPr/>
          <p:nvPr/>
        </p:nvSpPr>
        <p:spPr>
          <a:xfrm>
            <a:off x="5379788" y="-864150"/>
            <a:ext cx="21050" cy="14525"/>
          </a:xfrm>
          <a:custGeom>
            <a:avLst/>
            <a:gdLst/>
            <a:ahLst/>
            <a:cxnLst/>
            <a:rect l="l" t="t" r="r" b="b"/>
            <a:pathLst>
              <a:path w="842" h="581" extrusionOk="0">
                <a:moveTo>
                  <a:pt x="541" y="0"/>
                </a:moveTo>
                <a:lnTo>
                  <a:pt x="261" y="20"/>
                </a:lnTo>
                <a:lnTo>
                  <a:pt x="161" y="60"/>
                </a:lnTo>
                <a:lnTo>
                  <a:pt x="81" y="120"/>
                </a:lnTo>
                <a:lnTo>
                  <a:pt x="21" y="220"/>
                </a:lnTo>
                <a:lnTo>
                  <a:pt x="1" y="320"/>
                </a:lnTo>
                <a:lnTo>
                  <a:pt x="41" y="420"/>
                </a:lnTo>
                <a:lnTo>
                  <a:pt x="101" y="501"/>
                </a:lnTo>
                <a:lnTo>
                  <a:pt x="181" y="561"/>
                </a:lnTo>
                <a:lnTo>
                  <a:pt x="281" y="581"/>
                </a:lnTo>
                <a:lnTo>
                  <a:pt x="321" y="581"/>
                </a:lnTo>
                <a:lnTo>
                  <a:pt x="601" y="561"/>
                </a:lnTo>
                <a:lnTo>
                  <a:pt x="701" y="521"/>
                </a:lnTo>
                <a:lnTo>
                  <a:pt x="781" y="460"/>
                </a:lnTo>
                <a:lnTo>
                  <a:pt x="841" y="360"/>
                </a:lnTo>
                <a:lnTo>
                  <a:pt x="841" y="260"/>
                </a:lnTo>
                <a:lnTo>
                  <a:pt x="821" y="140"/>
                </a:lnTo>
                <a:lnTo>
                  <a:pt x="761" y="60"/>
                </a:lnTo>
                <a:lnTo>
                  <a:pt x="6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525" y="330252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74803012-AA1B-47B3-85DF-05F6194674AE}"/>
              </a:ext>
            </a:extLst>
          </p:cNvPr>
          <p:cNvSpPr/>
          <p:nvPr/>
        </p:nvSpPr>
        <p:spPr>
          <a:xfrm rot="4421353">
            <a:off x="7056208" y="2987042"/>
            <a:ext cx="1639542" cy="155247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0CCB875-CA2C-4C39-BF2D-5F3F89351077}"/>
              </a:ext>
            </a:extLst>
          </p:cNvPr>
          <p:cNvSpPr/>
          <p:nvPr/>
        </p:nvSpPr>
        <p:spPr>
          <a:xfrm>
            <a:off x="336514" y="3639612"/>
            <a:ext cx="4237930" cy="441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Koszednár</a:t>
            </a:r>
            <a:r>
              <a:rPr lang="hu-HU" dirty="0"/>
              <a:t> Dorina, Horváth Dorina, </a:t>
            </a:r>
            <a:r>
              <a:rPr lang="hu-HU" dirty="0" err="1"/>
              <a:t>Osbáth</a:t>
            </a:r>
            <a:r>
              <a:rPr lang="hu-HU" dirty="0"/>
              <a:t> Ádám</a:t>
            </a:r>
          </a:p>
        </p:txBody>
      </p:sp>
      <p:pic>
        <p:nvPicPr>
          <p:cNvPr id="6" name="Kép helye 5">
            <a:extLst>
              <a:ext uri="{FF2B5EF4-FFF2-40B4-BE49-F238E27FC236}">
                <a16:creationId xmlns:a16="http://schemas.microsoft.com/office/drawing/2014/main" id="{C219D987-5E4B-4B6E-992F-ED0058FAEB0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7741" b="7741"/>
          <a:stretch>
            <a:fillRect/>
          </a:stretch>
        </p:blipFill>
        <p:spPr>
          <a:xfrm rot="20538206">
            <a:off x="7104795" y="2985698"/>
            <a:ext cx="1550070" cy="1558456"/>
          </a:xfrm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426">
            <a:off x="7133439" y="2734013"/>
            <a:ext cx="806543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73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2"/>
          <p:cNvGrpSpPr/>
          <p:nvPr/>
        </p:nvGrpSpPr>
        <p:grpSpPr>
          <a:xfrm flipH="1">
            <a:off x="5122935" y="-1251426"/>
            <a:ext cx="3984944" cy="6955898"/>
            <a:chOff x="-87600" y="-1045276"/>
            <a:chExt cx="3984944" cy="6955898"/>
          </a:xfrm>
        </p:grpSpPr>
        <p:sp>
          <p:nvSpPr>
            <p:cNvPr id="285" name="Google Shape;285;p32"/>
            <p:cNvSpPr/>
            <p:nvPr/>
          </p:nvSpPr>
          <p:spPr>
            <a:xfrm rot="9311490" flipH="1">
              <a:off x="639062" y="-692514"/>
              <a:ext cx="2548681" cy="3942991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 rot="-3299594" flipH="1">
              <a:off x="722863" y="2774545"/>
              <a:ext cx="1927708" cy="2982314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" name="Google Shape;288;p32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tretch>
            <a:fillRect/>
          </a:stretch>
        </p:blipFill>
        <p:spPr>
          <a:xfrm rot="207690">
            <a:off x="4337930" y="1142637"/>
            <a:ext cx="4233932" cy="2858227"/>
          </a:xfrm>
          <a:prstGeom prst="roundRect">
            <a:avLst>
              <a:gd name="adj" fmla="val 16667"/>
            </a:avLst>
          </a:prstGeom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134659">
            <a:off x="6003086" y="806400"/>
            <a:ext cx="896429" cy="455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47A57A9A-5F08-4B00-A5E7-F581A2C4916A}"/>
              </a:ext>
            </a:extLst>
          </p:cNvPr>
          <p:cNvGrpSpPr/>
          <p:nvPr/>
        </p:nvGrpSpPr>
        <p:grpSpPr>
          <a:xfrm>
            <a:off x="336000" y="313831"/>
            <a:ext cx="759000" cy="759000"/>
            <a:chOff x="909795" y="575324"/>
            <a:chExt cx="759000" cy="759000"/>
          </a:xfrm>
        </p:grpSpPr>
        <p:sp>
          <p:nvSpPr>
            <p:cNvPr id="16" name="Google Shape;248;p30">
              <a:extLst>
                <a:ext uri="{FF2B5EF4-FFF2-40B4-BE49-F238E27FC236}">
                  <a16:creationId xmlns:a16="http://schemas.microsoft.com/office/drawing/2014/main" id="{BC42653A-2A10-4221-BFAA-C7D637341C6D}"/>
                </a:ext>
              </a:extLst>
            </p:cNvPr>
            <p:cNvSpPr/>
            <p:nvPr/>
          </p:nvSpPr>
          <p:spPr>
            <a:xfrm>
              <a:off x="909795" y="575324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;p30">
              <a:extLst>
                <a:ext uri="{FF2B5EF4-FFF2-40B4-BE49-F238E27FC236}">
                  <a16:creationId xmlns:a16="http://schemas.microsoft.com/office/drawing/2014/main" id="{0BA5ECEE-2DE4-4229-B5CC-332C5212CD87}"/>
                </a:ext>
              </a:extLst>
            </p:cNvPr>
            <p:cNvSpPr txBox="1">
              <a:spLocks/>
            </p:cNvSpPr>
            <p:nvPr/>
          </p:nvSpPr>
          <p:spPr>
            <a:xfrm>
              <a:off x="921945" y="761504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cs typeface="Hind Madurai"/>
                  <a:sym typeface="Hind Madurai"/>
                </a:rPr>
                <a:t>05</a:t>
              </a:r>
            </a:p>
          </p:txBody>
        </p:sp>
      </p:grpSp>
      <p:sp>
        <p:nvSpPr>
          <p:cNvPr id="21" name="Google Shape;549;p45">
            <a:extLst>
              <a:ext uri="{FF2B5EF4-FFF2-40B4-BE49-F238E27FC236}">
                <a16:creationId xmlns:a16="http://schemas.microsoft.com/office/drawing/2014/main" id="{973898E6-AAA1-4198-88BB-5F3531486601}"/>
              </a:ext>
            </a:extLst>
          </p:cNvPr>
          <p:cNvSpPr txBox="1">
            <a:spLocks/>
          </p:cNvSpPr>
          <p:nvPr/>
        </p:nvSpPr>
        <p:spPr>
          <a:xfrm>
            <a:off x="1160464" y="418252"/>
            <a:ext cx="23315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owun Dodum"/>
              <a:buNone/>
              <a:defRPr sz="50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hu-HU" sz="3000" dirty="0"/>
              <a:t>Kapcsolat</a:t>
            </a:r>
          </a:p>
        </p:txBody>
      </p:sp>
      <p:sp>
        <p:nvSpPr>
          <p:cNvPr id="27" name="Google Shape;299;p33">
            <a:extLst>
              <a:ext uri="{FF2B5EF4-FFF2-40B4-BE49-F238E27FC236}">
                <a16:creationId xmlns:a16="http://schemas.microsoft.com/office/drawing/2014/main" id="{582A4083-FDB8-4997-A3E9-63853609FEF2}"/>
              </a:ext>
            </a:extLst>
          </p:cNvPr>
          <p:cNvSpPr txBox="1">
            <a:spLocks/>
          </p:cNvSpPr>
          <p:nvPr/>
        </p:nvSpPr>
        <p:spPr>
          <a:xfrm>
            <a:off x="884068" y="3130065"/>
            <a:ext cx="2720423" cy="704596"/>
          </a:xfrm>
          <a:prstGeom prst="rect">
            <a:avLst/>
          </a:prstGeom>
          <a:noFill/>
          <a:ln w="1143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2"/>
              </a:buClr>
              <a:buSzPts val="1200"/>
            </a:pPr>
            <a:r>
              <a:rPr lang="hu-HU" sz="1200" dirty="0">
                <a:solidFill>
                  <a:schemeClr val="dk2"/>
                </a:solidFill>
                <a:latin typeface="Gowun Dodum" panose="020B0604020202020204" charset="-127"/>
                <a:ea typeface="Gowun Dodum" panose="020B0604020202020204" charset="-127"/>
                <a:cs typeface="Hind Madurai"/>
                <a:sym typeface="Hind Madurai"/>
              </a:rPr>
              <a:t>Közvetlen kommunikáció a csapattal, gyors segítség</a:t>
            </a:r>
          </a:p>
        </p:txBody>
      </p:sp>
      <p:sp>
        <p:nvSpPr>
          <p:cNvPr id="28" name="Google Shape;300;p33">
            <a:extLst>
              <a:ext uri="{FF2B5EF4-FFF2-40B4-BE49-F238E27FC236}">
                <a16:creationId xmlns:a16="http://schemas.microsoft.com/office/drawing/2014/main" id="{A22A787D-B544-45F3-BFFD-60FE67D627AA}"/>
              </a:ext>
            </a:extLst>
          </p:cNvPr>
          <p:cNvSpPr txBox="1">
            <a:spLocks/>
          </p:cNvSpPr>
          <p:nvPr/>
        </p:nvSpPr>
        <p:spPr>
          <a:xfrm>
            <a:off x="703056" y="2947215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u-HU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Ügyfélszolgálat</a:t>
            </a: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74619BC-B324-4111-8FFD-9A69A52B3214}"/>
              </a:ext>
            </a:extLst>
          </p:cNvPr>
          <p:cNvGrpSpPr/>
          <p:nvPr/>
        </p:nvGrpSpPr>
        <p:grpSpPr>
          <a:xfrm>
            <a:off x="1866760" y="2035137"/>
            <a:ext cx="759000" cy="759000"/>
            <a:chOff x="1866760" y="2035137"/>
            <a:chExt cx="759000" cy="759000"/>
          </a:xfrm>
        </p:grpSpPr>
        <p:sp>
          <p:nvSpPr>
            <p:cNvPr id="29" name="Google Shape;303;p33">
              <a:extLst>
                <a:ext uri="{FF2B5EF4-FFF2-40B4-BE49-F238E27FC236}">
                  <a16:creationId xmlns:a16="http://schemas.microsoft.com/office/drawing/2014/main" id="{591733E4-F991-4475-800F-8DA25ABC86BC}"/>
                </a:ext>
              </a:extLst>
            </p:cNvPr>
            <p:cNvSpPr/>
            <p:nvPr/>
          </p:nvSpPr>
          <p:spPr>
            <a:xfrm>
              <a:off x="1866760" y="2035137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6354;p64">
              <a:extLst>
                <a:ext uri="{FF2B5EF4-FFF2-40B4-BE49-F238E27FC236}">
                  <a16:creationId xmlns:a16="http://schemas.microsoft.com/office/drawing/2014/main" id="{C0645C7D-F802-4B0E-888E-7900956F168B}"/>
                </a:ext>
              </a:extLst>
            </p:cNvPr>
            <p:cNvGrpSpPr/>
            <p:nvPr/>
          </p:nvGrpSpPr>
          <p:grpSpPr>
            <a:xfrm>
              <a:off x="2135398" y="2248646"/>
              <a:ext cx="332593" cy="353645"/>
              <a:chOff x="-34755225" y="3202075"/>
              <a:chExt cx="274100" cy="291450"/>
            </a:xfrm>
            <a:solidFill>
              <a:srgbClr val="2B395E"/>
            </a:solidFill>
          </p:grpSpPr>
          <p:sp>
            <p:nvSpPr>
              <p:cNvPr id="31" name="Google Shape;6355;p64">
                <a:extLst>
                  <a:ext uri="{FF2B5EF4-FFF2-40B4-BE49-F238E27FC236}">
                    <a16:creationId xmlns:a16="http://schemas.microsoft.com/office/drawing/2014/main" id="{39E13FE7-C5B1-4397-A123-6F8E3502D841}"/>
                  </a:ext>
                </a:extLst>
              </p:cNvPr>
              <p:cNvSpPr/>
              <p:nvPr/>
            </p:nvSpPr>
            <p:spPr>
              <a:xfrm>
                <a:off x="-34703250" y="3389525"/>
                <a:ext cx="8430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87" extrusionOk="0">
                    <a:moveTo>
                      <a:pt x="1670" y="1"/>
                    </a:moveTo>
                    <a:cubicBezTo>
                      <a:pt x="883" y="1"/>
                      <a:pt x="158" y="599"/>
                      <a:pt x="0" y="1387"/>
                    </a:cubicBezTo>
                    <a:lnTo>
                      <a:pt x="3371" y="1387"/>
                    </a:lnTo>
                    <a:cubicBezTo>
                      <a:pt x="3214" y="599"/>
                      <a:pt x="2489" y="1"/>
                      <a:pt x="16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56;p64">
                <a:extLst>
                  <a:ext uri="{FF2B5EF4-FFF2-40B4-BE49-F238E27FC236}">
                    <a16:creationId xmlns:a16="http://schemas.microsoft.com/office/drawing/2014/main" id="{AD77EBED-57DC-42BC-9B28-1FA94A0B0480}"/>
                  </a:ext>
                </a:extLst>
              </p:cNvPr>
              <p:cNvSpPr/>
              <p:nvPr/>
            </p:nvSpPr>
            <p:spPr>
              <a:xfrm>
                <a:off x="-34636300" y="3348575"/>
                <a:ext cx="69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3025" extrusionOk="0">
                    <a:moveTo>
                      <a:pt x="2111" y="0"/>
                    </a:moveTo>
                    <a:lnTo>
                      <a:pt x="1387" y="221"/>
                    </a:lnTo>
                    <a:cubicBezTo>
                      <a:pt x="1298" y="265"/>
                      <a:pt x="1179" y="290"/>
                      <a:pt x="1049" y="290"/>
                    </a:cubicBezTo>
                    <a:cubicBezTo>
                      <a:pt x="808" y="290"/>
                      <a:pt x="531" y="205"/>
                      <a:pt x="347" y="0"/>
                    </a:cubicBezTo>
                    <a:lnTo>
                      <a:pt x="347" y="0"/>
                    </a:lnTo>
                    <a:cubicBezTo>
                      <a:pt x="378" y="63"/>
                      <a:pt x="378" y="189"/>
                      <a:pt x="378" y="315"/>
                    </a:cubicBezTo>
                    <a:cubicBezTo>
                      <a:pt x="378" y="662"/>
                      <a:pt x="221" y="977"/>
                      <a:pt x="0" y="1229"/>
                    </a:cubicBezTo>
                    <a:cubicBezTo>
                      <a:pt x="725" y="1575"/>
                      <a:pt x="1229" y="2237"/>
                      <a:pt x="1355" y="3025"/>
                    </a:cubicBezTo>
                    <a:lnTo>
                      <a:pt x="2773" y="3025"/>
                    </a:lnTo>
                    <a:lnTo>
                      <a:pt x="2773" y="221"/>
                    </a:lnTo>
                    <a:cubicBezTo>
                      <a:pt x="2521" y="189"/>
                      <a:pt x="2300" y="126"/>
                      <a:pt x="21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57;p64">
                <a:extLst>
                  <a:ext uri="{FF2B5EF4-FFF2-40B4-BE49-F238E27FC236}">
                    <a16:creationId xmlns:a16="http://schemas.microsoft.com/office/drawing/2014/main" id="{1A4A7146-7028-4EA5-99AC-1FE9017B2A3A}"/>
                  </a:ext>
                </a:extLst>
              </p:cNvPr>
              <p:cNvSpPr/>
              <p:nvPr/>
            </p:nvSpPr>
            <p:spPr>
              <a:xfrm>
                <a:off x="-34752875" y="3253275"/>
                <a:ext cx="126050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837" extrusionOk="0">
                    <a:moveTo>
                      <a:pt x="1" y="0"/>
                    </a:moveTo>
                    <a:lnTo>
                      <a:pt x="1" y="6837"/>
                    </a:lnTo>
                    <a:lnTo>
                      <a:pt x="1418" y="6837"/>
                    </a:lnTo>
                    <a:cubicBezTo>
                      <a:pt x="1450" y="6018"/>
                      <a:pt x="1954" y="5356"/>
                      <a:pt x="2679" y="4978"/>
                    </a:cubicBezTo>
                    <a:cubicBezTo>
                      <a:pt x="2427" y="4757"/>
                      <a:pt x="2301" y="4442"/>
                      <a:pt x="2301" y="4064"/>
                    </a:cubicBezTo>
                    <a:cubicBezTo>
                      <a:pt x="2301" y="3340"/>
                      <a:pt x="2931" y="2710"/>
                      <a:pt x="3687" y="2710"/>
                    </a:cubicBezTo>
                    <a:cubicBezTo>
                      <a:pt x="4128" y="2710"/>
                      <a:pt x="4474" y="2899"/>
                      <a:pt x="4758" y="3214"/>
                    </a:cubicBezTo>
                    <a:cubicBezTo>
                      <a:pt x="4726" y="3056"/>
                      <a:pt x="4758" y="2899"/>
                      <a:pt x="4789" y="2741"/>
                    </a:cubicBezTo>
                    <a:lnTo>
                      <a:pt x="5041" y="2016"/>
                    </a:lnTo>
                    <a:cubicBezTo>
                      <a:pt x="4821" y="1607"/>
                      <a:pt x="4758" y="1134"/>
                      <a:pt x="4758" y="662"/>
                    </a:cubicBezTo>
                    <a:cubicBezTo>
                      <a:pt x="4758" y="410"/>
                      <a:pt x="4789" y="189"/>
                      <a:pt x="48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58;p64">
                <a:extLst>
                  <a:ext uri="{FF2B5EF4-FFF2-40B4-BE49-F238E27FC236}">
                    <a16:creationId xmlns:a16="http://schemas.microsoft.com/office/drawing/2014/main" id="{A94F3A4D-14A6-4941-8FE9-3DA88EEF9656}"/>
                  </a:ext>
                </a:extLst>
              </p:cNvPr>
              <p:cNvSpPr/>
              <p:nvPr/>
            </p:nvSpPr>
            <p:spPr>
              <a:xfrm>
                <a:off x="-34677250" y="3338325"/>
                <a:ext cx="338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356" extrusionOk="0">
                    <a:moveTo>
                      <a:pt x="662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040"/>
                      <a:pt x="315" y="1355"/>
                      <a:pt x="662" y="1355"/>
                    </a:cubicBezTo>
                    <a:cubicBezTo>
                      <a:pt x="1040" y="1355"/>
                      <a:pt x="1355" y="1040"/>
                      <a:pt x="1355" y="694"/>
                    </a:cubicBezTo>
                    <a:cubicBezTo>
                      <a:pt x="1355" y="316"/>
                      <a:pt x="1040" y="1"/>
                      <a:pt x="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59;p64">
                <a:extLst>
                  <a:ext uri="{FF2B5EF4-FFF2-40B4-BE49-F238E27FC236}">
                    <a16:creationId xmlns:a16="http://schemas.microsoft.com/office/drawing/2014/main" id="{E34E25BB-DEE2-4B15-8624-92210433D6CF}"/>
                  </a:ext>
                </a:extLst>
              </p:cNvPr>
              <p:cNvSpPr/>
              <p:nvPr/>
            </p:nvSpPr>
            <p:spPr>
              <a:xfrm>
                <a:off x="-34618200" y="3202500"/>
                <a:ext cx="13707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5434" extrusionOk="0">
                    <a:moveTo>
                      <a:pt x="2710" y="992"/>
                    </a:moveTo>
                    <a:cubicBezTo>
                      <a:pt x="2899" y="992"/>
                      <a:pt x="3057" y="1149"/>
                      <a:pt x="3057" y="1338"/>
                    </a:cubicBezTo>
                    <a:cubicBezTo>
                      <a:pt x="3057" y="1559"/>
                      <a:pt x="2899" y="1716"/>
                      <a:pt x="2710" y="1716"/>
                    </a:cubicBezTo>
                    <a:cubicBezTo>
                      <a:pt x="2521" y="1716"/>
                      <a:pt x="2364" y="1559"/>
                      <a:pt x="2364" y="1338"/>
                    </a:cubicBezTo>
                    <a:cubicBezTo>
                      <a:pt x="2395" y="1149"/>
                      <a:pt x="2553" y="992"/>
                      <a:pt x="2710" y="992"/>
                    </a:cubicBezTo>
                    <a:close/>
                    <a:moveTo>
                      <a:pt x="2742" y="2346"/>
                    </a:moveTo>
                    <a:cubicBezTo>
                      <a:pt x="2962" y="2346"/>
                      <a:pt x="3120" y="2504"/>
                      <a:pt x="3120" y="2693"/>
                    </a:cubicBezTo>
                    <a:lnTo>
                      <a:pt x="3120" y="4079"/>
                    </a:lnTo>
                    <a:cubicBezTo>
                      <a:pt x="3120" y="4268"/>
                      <a:pt x="2962" y="4426"/>
                      <a:pt x="2742" y="4426"/>
                    </a:cubicBezTo>
                    <a:cubicBezTo>
                      <a:pt x="2553" y="4426"/>
                      <a:pt x="2395" y="4268"/>
                      <a:pt x="2395" y="4079"/>
                    </a:cubicBezTo>
                    <a:lnTo>
                      <a:pt x="2395" y="2693"/>
                    </a:lnTo>
                    <a:cubicBezTo>
                      <a:pt x="2395" y="2504"/>
                      <a:pt x="2553" y="2346"/>
                      <a:pt x="2742" y="2346"/>
                    </a:cubicBezTo>
                    <a:close/>
                    <a:moveTo>
                      <a:pt x="2646" y="0"/>
                    </a:moveTo>
                    <a:cubicBezTo>
                      <a:pt x="1359" y="0"/>
                      <a:pt x="1" y="1099"/>
                      <a:pt x="1" y="2724"/>
                    </a:cubicBezTo>
                    <a:cubicBezTo>
                      <a:pt x="1" y="3197"/>
                      <a:pt x="127" y="3638"/>
                      <a:pt x="348" y="4016"/>
                    </a:cubicBezTo>
                    <a:lnTo>
                      <a:pt x="33" y="4961"/>
                    </a:lnTo>
                    <a:cubicBezTo>
                      <a:pt x="1" y="5087"/>
                      <a:pt x="33" y="5245"/>
                      <a:pt x="127" y="5339"/>
                    </a:cubicBezTo>
                    <a:cubicBezTo>
                      <a:pt x="167" y="5399"/>
                      <a:pt x="245" y="5421"/>
                      <a:pt x="329" y="5421"/>
                    </a:cubicBezTo>
                    <a:cubicBezTo>
                      <a:pt x="377" y="5421"/>
                      <a:pt x="427" y="5414"/>
                      <a:pt x="474" y="5402"/>
                    </a:cubicBezTo>
                    <a:lnTo>
                      <a:pt x="1419" y="5087"/>
                    </a:lnTo>
                    <a:cubicBezTo>
                      <a:pt x="1797" y="5339"/>
                      <a:pt x="2238" y="5434"/>
                      <a:pt x="2742" y="5434"/>
                    </a:cubicBezTo>
                    <a:cubicBezTo>
                      <a:pt x="4254" y="5434"/>
                      <a:pt x="5483" y="4237"/>
                      <a:pt x="5483" y="2724"/>
                    </a:cubicBezTo>
                    <a:cubicBezTo>
                      <a:pt x="5483" y="1275"/>
                      <a:pt x="4317" y="78"/>
                      <a:pt x="2899" y="15"/>
                    </a:cubicBezTo>
                    <a:cubicBezTo>
                      <a:pt x="2815" y="5"/>
                      <a:pt x="2731" y="0"/>
                      <a:pt x="26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60;p64">
                <a:extLst>
                  <a:ext uri="{FF2B5EF4-FFF2-40B4-BE49-F238E27FC236}">
                    <a16:creationId xmlns:a16="http://schemas.microsoft.com/office/drawing/2014/main" id="{8BAC4FBB-850A-420A-B3F8-F05AE252C683}"/>
                  </a:ext>
                </a:extLst>
              </p:cNvPr>
              <p:cNvSpPr/>
              <p:nvPr/>
            </p:nvSpPr>
            <p:spPr>
              <a:xfrm>
                <a:off x="-34755225" y="3440725"/>
                <a:ext cx="1882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2112" extrusionOk="0">
                    <a:moveTo>
                      <a:pt x="0" y="0"/>
                    </a:moveTo>
                    <a:lnTo>
                      <a:pt x="0" y="1071"/>
                    </a:lnTo>
                    <a:cubicBezTo>
                      <a:pt x="0" y="1670"/>
                      <a:pt x="473" y="2111"/>
                      <a:pt x="1040" y="2111"/>
                    </a:cubicBezTo>
                    <a:lnTo>
                      <a:pt x="6490" y="2111"/>
                    </a:lnTo>
                    <a:cubicBezTo>
                      <a:pt x="7057" y="2111"/>
                      <a:pt x="7530" y="1639"/>
                      <a:pt x="7530" y="1071"/>
                    </a:cubicBezTo>
                    <a:lnTo>
                      <a:pt x="75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61;p64">
                <a:extLst>
                  <a:ext uri="{FF2B5EF4-FFF2-40B4-BE49-F238E27FC236}">
                    <a16:creationId xmlns:a16="http://schemas.microsoft.com/office/drawing/2014/main" id="{C194C596-DD9E-4E69-8EDD-4D3302154AB3}"/>
                  </a:ext>
                </a:extLst>
              </p:cNvPr>
              <p:cNvSpPr/>
              <p:nvPr/>
            </p:nvSpPr>
            <p:spPr>
              <a:xfrm>
                <a:off x="-34754450" y="3202075"/>
                <a:ext cx="15360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356" extrusionOk="0">
                    <a:moveTo>
                      <a:pt x="1040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1355"/>
                    </a:lnTo>
                    <a:lnTo>
                      <a:pt x="5104" y="1355"/>
                    </a:lnTo>
                    <a:cubicBezTo>
                      <a:pt x="5293" y="819"/>
                      <a:pt x="5672" y="347"/>
                      <a:pt x="61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24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270;p31">
            <a:extLst>
              <a:ext uri="{FF2B5EF4-FFF2-40B4-BE49-F238E27FC236}">
                <a16:creationId xmlns:a16="http://schemas.microsoft.com/office/drawing/2014/main" id="{2C5BC458-A000-4B2D-ABE8-3C15097F0AC9}"/>
              </a:ext>
            </a:extLst>
          </p:cNvPr>
          <p:cNvGrpSpPr/>
          <p:nvPr/>
        </p:nvGrpSpPr>
        <p:grpSpPr>
          <a:xfrm rot="18782655">
            <a:off x="2502696" y="1111191"/>
            <a:ext cx="3341427" cy="4456621"/>
            <a:chOff x="-208948" y="-456375"/>
            <a:chExt cx="4577625" cy="6105398"/>
          </a:xfrm>
        </p:grpSpPr>
        <p:sp>
          <p:nvSpPr>
            <p:cNvPr id="19" name="Google Shape;271;p31">
              <a:extLst>
                <a:ext uri="{FF2B5EF4-FFF2-40B4-BE49-F238E27FC236}">
                  <a16:creationId xmlns:a16="http://schemas.microsoft.com/office/drawing/2014/main" id="{6AE0C575-73F5-4640-8556-C698C949DE2D}"/>
                </a:ext>
              </a:extLst>
            </p:cNvPr>
            <p:cNvSpPr/>
            <p:nvPr/>
          </p:nvSpPr>
          <p:spPr>
            <a:xfrm rot="6602404" flipH="1">
              <a:off x="805523" y="-555090"/>
              <a:ext cx="2548682" cy="3942993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2;p31">
              <a:extLst>
                <a:ext uri="{FF2B5EF4-FFF2-40B4-BE49-F238E27FC236}">
                  <a16:creationId xmlns:a16="http://schemas.microsoft.com/office/drawing/2014/main" id="{1E62F04C-DDB9-4368-99BD-20EAC2FA07DB}"/>
                </a:ext>
              </a:extLst>
            </p:cNvPr>
            <p:cNvSpPr/>
            <p:nvPr/>
          </p:nvSpPr>
          <p:spPr>
            <a:xfrm rot="-715662" flipH="1">
              <a:off x="457265" y="2499695"/>
              <a:ext cx="1927707" cy="2982316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1"/>
          <p:cNvGrpSpPr/>
          <p:nvPr/>
        </p:nvGrpSpPr>
        <p:grpSpPr>
          <a:xfrm rot="13207126">
            <a:off x="6366517" y="-2476258"/>
            <a:ext cx="4577625" cy="6105398"/>
            <a:chOff x="-208948" y="-456375"/>
            <a:chExt cx="4577625" cy="6105398"/>
          </a:xfrm>
        </p:grpSpPr>
        <p:sp>
          <p:nvSpPr>
            <p:cNvPr id="271" name="Google Shape;271;p31"/>
            <p:cNvSpPr/>
            <p:nvPr/>
          </p:nvSpPr>
          <p:spPr>
            <a:xfrm rot="6602404" flipH="1">
              <a:off x="805523" y="-555090"/>
              <a:ext cx="2548682" cy="3942993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 rot="-715662" flipH="1">
              <a:off x="457265" y="2499695"/>
              <a:ext cx="1927707" cy="2982316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 flipH="1">
            <a:off x="245141" y="219423"/>
            <a:ext cx="4050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 flipH="1">
            <a:off x="5354358" y="3217152"/>
            <a:ext cx="4051200" cy="1479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b="1" dirty="0">
                <a:latin typeface="Gowun Dodum" panose="020B0604020202020204" charset="-127"/>
                <a:ea typeface="Gowun Dodum" panose="020B0604020202020204" charset="-127"/>
              </a:rPr>
              <a:t>Funkciók:</a:t>
            </a:r>
            <a:endParaRPr sz="1600" b="1" dirty="0">
              <a:latin typeface="Gowun Dodum" panose="020B0604020202020204" charset="-127"/>
              <a:ea typeface="Gowun Dodum" panose="020B0604020202020204" charset="-127"/>
            </a:endParaRPr>
          </a:p>
          <a:p>
            <a:pPr marL="274320" lvl="0" indent="-213359" algn="l" rtl="0">
              <a:spcBef>
                <a:spcPts val="1000"/>
              </a:spcBef>
              <a:spcAft>
                <a:spcPts val="1200"/>
              </a:spcAft>
              <a:buSzPts val="1200"/>
              <a:buChar char="●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Személyre szabott fiók létrehozás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1200"/>
              </a:spcAft>
              <a:buSzPts val="1200"/>
              <a:buChar char="●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Biztonságos adatkezelés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1200"/>
              </a:spcAft>
              <a:buSzPts val="1200"/>
              <a:buChar char="●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Könnyű felhasználóbarát folyamat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pic>
        <p:nvPicPr>
          <p:cNvPr id="14" name="Google Shape;275;p31">
            <a:extLst>
              <a:ext uri="{FF2B5EF4-FFF2-40B4-BE49-F238E27FC236}">
                <a16:creationId xmlns:a16="http://schemas.microsoft.com/office/drawing/2014/main" id="{CBE098EB-F088-4282-BA02-2AEB79DE29B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28429">
            <a:off x="3460894" y="246547"/>
            <a:ext cx="3110731" cy="2472227"/>
          </a:xfrm>
          <a:prstGeom prst="roundRect">
            <a:avLst>
              <a:gd name="adj" fmla="val 7789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037116">
            <a:off x="6177890" y="149257"/>
            <a:ext cx="944757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>
            <a:picLocks noGrp="1"/>
          </p:cNvPicPr>
          <p:nvPr>
            <p:ph type="pic" idx="2"/>
          </p:nvPr>
        </p:nvPicPr>
        <p:blipFill>
          <a:blip r:embed="rId5"/>
          <a:stretch>
            <a:fillRect/>
          </a:stretch>
        </p:blipFill>
        <p:spPr>
          <a:xfrm rot="21305006">
            <a:off x="258330" y="2499429"/>
            <a:ext cx="4102553" cy="2262092"/>
          </a:xfrm>
          <a:prstGeom prst="roundRect">
            <a:avLst>
              <a:gd name="adj" fmla="val 7789"/>
            </a:avLst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4280E35-E443-4B5A-B1EC-15461A0DAC5B}"/>
              </a:ext>
            </a:extLst>
          </p:cNvPr>
          <p:cNvGrpSpPr/>
          <p:nvPr/>
        </p:nvGrpSpPr>
        <p:grpSpPr>
          <a:xfrm>
            <a:off x="245141" y="301673"/>
            <a:ext cx="759000" cy="759000"/>
            <a:chOff x="168941" y="298603"/>
            <a:chExt cx="759000" cy="759000"/>
          </a:xfrm>
        </p:grpSpPr>
        <p:sp>
          <p:nvSpPr>
            <p:cNvPr id="15" name="Google Shape;247;p30">
              <a:extLst>
                <a:ext uri="{FF2B5EF4-FFF2-40B4-BE49-F238E27FC236}">
                  <a16:creationId xmlns:a16="http://schemas.microsoft.com/office/drawing/2014/main" id="{AED4C980-79DC-4634-ACE0-131CEE45C425}"/>
                </a:ext>
              </a:extLst>
            </p:cNvPr>
            <p:cNvSpPr/>
            <p:nvPr/>
          </p:nvSpPr>
          <p:spPr>
            <a:xfrm>
              <a:off x="168941" y="298603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9;p30">
              <a:extLst>
                <a:ext uri="{FF2B5EF4-FFF2-40B4-BE49-F238E27FC236}">
                  <a16:creationId xmlns:a16="http://schemas.microsoft.com/office/drawing/2014/main" id="{9852F9B5-F7BE-4FDC-869A-60A9D17230D6}"/>
                </a:ext>
              </a:extLst>
            </p:cNvPr>
            <p:cNvSpPr txBox="1">
              <a:spLocks/>
            </p:cNvSpPr>
            <p:nvPr/>
          </p:nvSpPr>
          <p:spPr>
            <a:xfrm>
              <a:off x="181091" y="454303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lt1"/>
                </a:buClr>
                <a:buSzPts val="3000"/>
              </a:pPr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cs typeface="Hind Madurai"/>
                  <a:sym typeface="Hind Madurai"/>
                </a:rPr>
                <a:t>06</a:t>
              </a:r>
            </a:p>
          </p:txBody>
        </p:sp>
      </p:grpSp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15941">
            <a:off x="-67966" y="4689354"/>
            <a:ext cx="924556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/>
          <p:nvPr/>
        </p:nvSpPr>
        <p:spPr>
          <a:xfrm>
            <a:off x="6389654" y="1640078"/>
            <a:ext cx="183300" cy="183300"/>
          </a:xfrm>
          <a:prstGeom prst="ellipse">
            <a:avLst/>
          </a:prstGeom>
          <a:solidFill>
            <a:srgbClr val="B1D5E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6389654" y="2242603"/>
            <a:ext cx="183300" cy="183300"/>
          </a:xfrm>
          <a:prstGeom prst="ellipse">
            <a:avLst/>
          </a:prstGeom>
          <a:solidFill>
            <a:srgbClr val="99A8D0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6389654" y="2845128"/>
            <a:ext cx="183300" cy="183300"/>
          </a:xfrm>
          <a:prstGeom prst="ellipse">
            <a:avLst/>
          </a:prstGeom>
          <a:solidFill>
            <a:srgbClr val="657CB9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6389654" y="3447653"/>
            <a:ext cx="183300" cy="183300"/>
          </a:xfrm>
          <a:prstGeom prst="ellipse">
            <a:avLst/>
          </a:prstGeom>
          <a:solidFill>
            <a:srgbClr val="68AEC5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583234" y="2169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Technikai felépítés</a:t>
            </a:r>
            <a:endParaRPr dirty="0"/>
          </a:p>
        </p:txBody>
      </p:sp>
      <p:sp>
        <p:nvSpPr>
          <p:cNvPr id="412" name="Google Shape;412;p39"/>
          <p:cNvSpPr txBox="1"/>
          <p:nvPr/>
        </p:nvSpPr>
        <p:spPr>
          <a:xfrm>
            <a:off x="6614133" y="3404998"/>
            <a:ext cx="1986941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Pinterest</a:t>
            </a:r>
            <a:r>
              <a:rPr lang="hu-HU" sz="18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 (képek)</a:t>
            </a:r>
            <a:endParaRPr sz="18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6614134" y="2803070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MySql</a:t>
            </a:r>
            <a:endParaRPr sz="18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6614134" y="2201141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HTML, CSS</a:t>
            </a:r>
            <a:endParaRPr sz="18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6614134" y="1599213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 err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Laravel</a:t>
            </a:r>
            <a:endParaRPr sz="18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35420B-91A6-4565-8FA3-2E20B0B7D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176770"/>
              </p:ext>
            </p:extLst>
          </p:nvPr>
        </p:nvGraphicFramePr>
        <p:xfrm>
          <a:off x="1454148" y="999409"/>
          <a:ext cx="4535456" cy="3607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6898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Biztonság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5928232" y="2551043"/>
            <a:ext cx="3050700" cy="511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Gyors segítség probléma esetén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5928232" y="2332150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Megbízható ügyfélszolgálat</a:t>
            </a:r>
            <a:endParaRPr dirty="0"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2"/>
          </p:nvPr>
        </p:nvSpPr>
        <p:spPr>
          <a:xfrm>
            <a:off x="3172034" y="1621458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Adatvédelem</a:t>
            </a:r>
            <a:endParaRPr dirty="0"/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"/>
          </p:nvPr>
        </p:nvSpPr>
        <p:spPr>
          <a:xfrm>
            <a:off x="3477833" y="1869298"/>
            <a:ext cx="2427449" cy="616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A mi kezünkben biztonságban vannak az adatok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670402" y="4067731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7989315" y="3308731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B506C15-7C44-4968-89D9-559E318B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8" y="1474913"/>
            <a:ext cx="3067050" cy="3067050"/>
          </a:xfrm>
          <a:prstGeom prst="rect">
            <a:avLst/>
          </a:prstGeom>
        </p:spPr>
      </p:pic>
      <p:sp>
        <p:nvSpPr>
          <p:cNvPr id="23" name="Google Shape;301;p33">
            <a:extLst>
              <a:ext uri="{FF2B5EF4-FFF2-40B4-BE49-F238E27FC236}">
                <a16:creationId xmlns:a16="http://schemas.microsoft.com/office/drawing/2014/main" id="{1F960FE1-1874-4D44-B6B9-4653BDC66EA5}"/>
              </a:ext>
            </a:extLst>
          </p:cNvPr>
          <p:cNvSpPr txBox="1">
            <a:spLocks/>
          </p:cNvSpPr>
          <p:nvPr/>
        </p:nvSpPr>
        <p:spPr>
          <a:xfrm>
            <a:off x="3377241" y="3407496"/>
            <a:ext cx="3050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 baseline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Automatikus adatmentés</a:t>
            </a:r>
          </a:p>
        </p:txBody>
      </p:sp>
      <p:sp>
        <p:nvSpPr>
          <p:cNvPr id="24" name="Google Shape;302;p33">
            <a:extLst>
              <a:ext uri="{FF2B5EF4-FFF2-40B4-BE49-F238E27FC236}">
                <a16:creationId xmlns:a16="http://schemas.microsoft.com/office/drawing/2014/main" id="{51DC3601-2E15-4AE3-97E3-F98090812F89}"/>
              </a:ext>
            </a:extLst>
          </p:cNvPr>
          <p:cNvSpPr txBox="1">
            <a:spLocks/>
          </p:cNvSpPr>
          <p:nvPr/>
        </p:nvSpPr>
        <p:spPr>
          <a:xfrm>
            <a:off x="3683040" y="3655336"/>
            <a:ext cx="2427449" cy="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 baseline="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Az információk nem vesznek el váratlan hiba esetén sem</a:t>
            </a:r>
          </a:p>
        </p:txBody>
      </p:sp>
      <p:sp>
        <p:nvSpPr>
          <p:cNvPr id="25" name="Google Shape;301;p33">
            <a:extLst>
              <a:ext uri="{FF2B5EF4-FFF2-40B4-BE49-F238E27FC236}">
                <a16:creationId xmlns:a16="http://schemas.microsoft.com/office/drawing/2014/main" id="{814E99D3-4D0D-4FDD-B0E7-EAC959B07BF3}"/>
              </a:ext>
            </a:extLst>
          </p:cNvPr>
          <p:cNvSpPr txBox="1">
            <a:spLocks/>
          </p:cNvSpPr>
          <p:nvPr/>
        </p:nvSpPr>
        <p:spPr>
          <a:xfrm>
            <a:off x="5928232" y="681389"/>
            <a:ext cx="3050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 baseline="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Átlátható működés</a:t>
            </a:r>
          </a:p>
        </p:txBody>
      </p:sp>
      <p:sp>
        <p:nvSpPr>
          <p:cNvPr id="26" name="Google Shape;302;p33">
            <a:extLst>
              <a:ext uri="{FF2B5EF4-FFF2-40B4-BE49-F238E27FC236}">
                <a16:creationId xmlns:a16="http://schemas.microsoft.com/office/drawing/2014/main" id="{32D3B440-AB0F-4E1F-9C8E-425D62E203AF}"/>
              </a:ext>
            </a:extLst>
          </p:cNvPr>
          <p:cNvSpPr txBox="1">
            <a:spLocks/>
          </p:cNvSpPr>
          <p:nvPr/>
        </p:nvSpPr>
        <p:spPr>
          <a:xfrm>
            <a:off x="6234031" y="929229"/>
            <a:ext cx="2427449" cy="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 baseline="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Felhasználók mindig pontos információt kapnak a foglalás állapotáról</a:t>
            </a:r>
          </a:p>
        </p:txBody>
      </p:sp>
      <p:grpSp>
        <p:nvGrpSpPr>
          <p:cNvPr id="27" name="Google Shape;5233;p61">
            <a:extLst>
              <a:ext uri="{FF2B5EF4-FFF2-40B4-BE49-F238E27FC236}">
                <a16:creationId xmlns:a16="http://schemas.microsoft.com/office/drawing/2014/main" id="{1D843651-B960-4D97-8AC8-BF34037BD666}"/>
              </a:ext>
            </a:extLst>
          </p:cNvPr>
          <p:cNvGrpSpPr/>
          <p:nvPr/>
        </p:nvGrpSpPr>
        <p:grpSpPr>
          <a:xfrm>
            <a:off x="8199188" y="3518604"/>
            <a:ext cx="339253" cy="339253"/>
            <a:chOff x="1492675" y="4992125"/>
            <a:chExt cx="481825" cy="481825"/>
          </a:xfrm>
          <a:solidFill>
            <a:srgbClr val="2B395E"/>
          </a:solidFill>
        </p:grpSpPr>
        <p:sp>
          <p:nvSpPr>
            <p:cNvPr id="28" name="Google Shape;5234;p61">
              <a:extLst>
                <a:ext uri="{FF2B5EF4-FFF2-40B4-BE49-F238E27FC236}">
                  <a16:creationId xmlns:a16="http://schemas.microsoft.com/office/drawing/2014/main" id="{E96A517F-492D-4A3E-A801-EB72E7C2F3C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5235;p61">
              <a:extLst>
                <a:ext uri="{FF2B5EF4-FFF2-40B4-BE49-F238E27FC236}">
                  <a16:creationId xmlns:a16="http://schemas.microsoft.com/office/drawing/2014/main" id="{5E919855-D875-42F9-BDB3-BAABB58645C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0" name="Google Shape;6189;p64">
            <a:extLst>
              <a:ext uri="{FF2B5EF4-FFF2-40B4-BE49-F238E27FC236}">
                <a16:creationId xmlns:a16="http://schemas.microsoft.com/office/drawing/2014/main" id="{40BC170F-9F3F-437F-8501-0863F06E1127}"/>
              </a:ext>
            </a:extLst>
          </p:cNvPr>
          <p:cNvSpPr/>
          <p:nvPr/>
        </p:nvSpPr>
        <p:spPr>
          <a:xfrm>
            <a:off x="6871983" y="4269801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2B3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5194702" y="3512744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Technológia </a:t>
            </a:r>
            <a:endParaRPr dirty="0"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5"/>
          </p:nvPr>
        </p:nvSpPr>
        <p:spPr>
          <a:xfrm>
            <a:off x="6832018" y="2100171"/>
            <a:ext cx="1656192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Kinézet</a:t>
            </a:r>
            <a:endParaRPr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42084" y="253833"/>
            <a:ext cx="2418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Frontend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2"/>
          </p:nvPr>
        </p:nvSpPr>
        <p:spPr>
          <a:xfrm>
            <a:off x="5609781" y="3776753"/>
            <a:ext cx="1460609" cy="578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CSS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Laravel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3"/>
          </p:nvPr>
        </p:nvSpPr>
        <p:spPr>
          <a:xfrm>
            <a:off x="6838505" y="2404028"/>
            <a:ext cx="1656192" cy="703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Harmónikus</a:t>
            </a: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 színek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Animációk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Átláthatóság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356F22A-0A7C-4823-A87F-5C58A9A4B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96"/>
          <a:stretch/>
        </p:blipFill>
        <p:spPr>
          <a:xfrm>
            <a:off x="147163" y="943026"/>
            <a:ext cx="2905279" cy="17034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79A0D9-1E3A-49BC-8DCA-54560D87F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06" r="16809"/>
          <a:stretch/>
        </p:blipFill>
        <p:spPr>
          <a:xfrm rot="21046506">
            <a:off x="-42939" y="2435459"/>
            <a:ext cx="2728543" cy="194840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0F97E20-CAEE-450B-AE3A-6F9569237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3" r="17676" b="25549"/>
          <a:stretch/>
        </p:blipFill>
        <p:spPr>
          <a:xfrm rot="359416">
            <a:off x="1442563" y="3408196"/>
            <a:ext cx="2763142" cy="1584557"/>
          </a:xfrm>
          <a:prstGeom prst="rect">
            <a:avLst/>
          </a:prstGeom>
        </p:spPr>
      </p:pic>
      <p:sp>
        <p:nvSpPr>
          <p:cNvPr id="41" name="Google Shape;323;p34">
            <a:extLst>
              <a:ext uri="{FF2B5EF4-FFF2-40B4-BE49-F238E27FC236}">
                <a16:creationId xmlns:a16="http://schemas.microsoft.com/office/drawing/2014/main" id="{590F9708-6126-496E-A50C-6B0C9617621F}"/>
              </a:ext>
            </a:extLst>
          </p:cNvPr>
          <p:cNvSpPr txBox="1">
            <a:spLocks/>
          </p:cNvSpPr>
          <p:nvPr/>
        </p:nvSpPr>
        <p:spPr>
          <a:xfrm>
            <a:off x="3905311" y="1325664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Főbb feladatok</a:t>
            </a:r>
          </a:p>
        </p:txBody>
      </p:sp>
      <p:sp>
        <p:nvSpPr>
          <p:cNvPr id="42" name="Google Shape;325;p34">
            <a:extLst>
              <a:ext uri="{FF2B5EF4-FFF2-40B4-BE49-F238E27FC236}">
                <a16:creationId xmlns:a16="http://schemas.microsoft.com/office/drawing/2014/main" id="{FEF578A9-A14C-4395-A6CC-697246A6E875}"/>
              </a:ext>
            </a:extLst>
          </p:cNvPr>
          <p:cNvSpPr txBox="1">
            <a:spLocks/>
          </p:cNvSpPr>
          <p:nvPr/>
        </p:nvSpPr>
        <p:spPr>
          <a:xfrm>
            <a:off x="4184131" y="1583743"/>
            <a:ext cx="1788532" cy="117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Átláthatóság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Szép kinézet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Felhasználóbarát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Reszponzivítás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43" name="Google Shape;251;p30">
            <a:extLst>
              <a:ext uri="{FF2B5EF4-FFF2-40B4-BE49-F238E27FC236}">
                <a16:creationId xmlns:a16="http://schemas.microsoft.com/office/drawing/2014/main" id="{8005AAEF-94D7-4AB6-BBFE-426CB10D1942}"/>
              </a:ext>
            </a:extLst>
          </p:cNvPr>
          <p:cNvSpPr/>
          <p:nvPr/>
        </p:nvSpPr>
        <p:spPr>
          <a:xfrm>
            <a:off x="287160" y="196920"/>
            <a:ext cx="654924" cy="6549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0F668D4-B044-4F40-A35C-7648E7924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" y="310517"/>
            <a:ext cx="408101" cy="4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5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4706103" y="3593425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Technológia </a:t>
            </a:r>
            <a:endParaRPr dirty="0"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5"/>
          </p:nvPr>
        </p:nvSpPr>
        <p:spPr>
          <a:xfrm>
            <a:off x="6631998" y="2066095"/>
            <a:ext cx="1656192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Funkciók</a:t>
            </a:r>
            <a:endParaRPr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42084" y="253833"/>
            <a:ext cx="2418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Backend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2"/>
          </p:nvPr>
        </p:nvSpPr>
        <p:spPr>
          <a:xfrm>
            <a:off x="5229766" y="3819187"/>
            <a:ext cx="982775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Laravel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3"/>
          </p:nvPr>
        </p:nvSpPr>
        <p:spPr>
          <a:xfrm>
            <a:off x="6811611" y="2269117"/>
            <a:ext cx="1579354" cy="951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Regisztráció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Bejelentkezés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Mentés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Kapcsolatfelvétel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41" name="Google Shape;323;p34">
            <a:extLst>
              <a:ext uri="{FF2B5EF4-FFF2-40B4-BE49-F238E27FC236}">
                <a16:creationId xmlns:a16="http://schemas.microsoft.com/office/drawing/2014/main" id="{590F9708-6126-496E-A50C-6B0C9617621F}"/>
              </a:ext>
            </a:extLst>
          </p:cNvPr>
          <p:cNvSpPr txBox="1">
            <a:spLocks/>
          </p:cNvSpPr>
          <p:nvPr/>
        </p:nvSpPr>
        <p:spPr>
          <a:xfrm>
            <a:off x="3162414" y="1990866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Főbb feladatok</a:t>
            </a:r>
          </a:p>
        </p:txBody>
      </p:sp>
      <p:sp>
        <p:nvSpPr>
          <p:cNvPr id="42" name="Google Shape;325;p34">
            <a:extLst>
              <a:ext uri="{FF2B5EF4-FFF2-40B4-BE49-F238E27FC236}">
                <a16:creationId xmlns:a16="http://schemas.microsoft.com/office/drawing/2014/main" id="{FEF578A9-A14C-4395-A6CC-697246A6E875}"/>
              </a:ext>
            </a:extLst>
          </p:cNvPr>
          <p:cNvSpPr txBox="1">
            <a:spLocks/>
          </p:cNvSpPr>
          <p:nvPr/>
        </p:nvSpPr>
        <p:spPr>
          <a:xfrm>
            <a:off x="3441234" y="2248945"/>
            <a:ext cx="1788532" cy="64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Átirányítás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Gombok működése</a:t>
            </a:r>
          </a:p>
        </p:txBody>
      </p:sp>
      <p:sp>
        <p:nvSpPr>
          <p:cNvPr id="43" name="Google Shape;251;p30">
            <a:extLst>
              <a:ext uri="{FF2B5EF4-FFF2-40B4-BE49-F238E27FC236}">
                <a16:creationId xmlns:a16="http://schemas.microsoft.com/office/drawing/2014/main" id="{8005AAEF-94D7-4AB6-BBFE-426CB10D1942}"/>
              </a:ext>
            </a:extLst>
          </p:cNvPr>
          <p:cNvSpPr/>
          <p:nvPr/>
        </p:nvSpPr>
        <p:spPr>
          <a:xfrm>
            <a:off x="287160" y="196920"/>
            <a:ext cx="654924" cy="6549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CCAB08D-2E86-4680-B53E-AE98B9B8B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7" t="15423" r="25752" b="16797"/>
          <a:stretch/>
        </p:blipFill>
        <p:spPr>
          <a:xfrm rot="272966">
            <a:off x="253027" y="1317501"/>
            <a:ext cx="2335930" cy="24532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79A0D9-1E3A-49BC-8DCA-54560D87F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66" t="70681" r="60545" b="10363"/>
          <a:stretch/>
        </p:blipFill>
        <p:spPr>
          <a:xfrm rot="21212067">
            <a:off x="175879" y="3556622"/>
            <a:ext cx="3107537" cy="147391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6BEFEF8-AFCE-410B-BA65-FC8D868BAF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85"/>
          <a:stretch/>
        </p:blipFill>
        <p:spPr>
          <a:xfrm>
            <a:off x="287160" y="963979"/>
            <a:ext cx="5664941" cy="45650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2677802-8C66-4D17-853B-CEB8657CD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70" y="326659"/>
            <a:ext cx="386704" cy="3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81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3307609" y="4215015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Technológia </a:t>
            </a:r>
            <a:endParaRPr dirty="0"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5"/>
          </p:nvPr>
        </p:nvSpPr>
        <p:spPr>
          <a:xfrm>
            <a:off x="151603" y="2919427"/>
            <a:ext cx="1656192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Fő táblák</a:t>
            </a:r>
            <a:endParaRPr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42084" y="253833"/>
            <a:ext cx="2418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Backend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2"/>
          </p:nvPr>
        </p:nvSpPr>
        <p:spPr>
          <a:xfrm>
            <a:off x="3831272" y="4440777"/>
            <a:ext cx="982775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MySql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3"/>
          </p:nvPr>
        </p:nvSpPr>
        <p:spPr>
          <a:xfrm>
            <a:off x="331216" y="3122449"/>
            <a:ext cx="1579354" cy="1092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users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travels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booking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contacts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 err="1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destination</a:t>
            </a:r>
            <a:endParaRPr lang="hu-HU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41" name="Google Shape;323;p34">
            <a:extLst>
              <a:ext uri="{FF2B5EF4-FFF2-40B4-BE49-F238E27FC236}">
                <a16:creationId xmlns:a16="http://schemas.microsoft.com/office/drawing/2014/main" id="{590F9708-6126-496E-A50C-6B0C9617621F}"/>
              </a:ext>
            </a:extLst>
          </p:cNvPr>
          <p:cNvSpPr txBox="1">
            <a:spLocks/>
          </p:cNvSpPr>
          <p:nvPr/>
        </p:nvSpPr>
        <p:spPr>
          <a:xfrm>
            <a:off x="47362" y="1317360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Főbb feladatok</a:t>
            </a:r>
          </a:p>
        </p:txBody>
      </p:sp>
      <p:sp>
        <p:nvSpPr>
          <p:cNvPr id="42" name="Google Shape;325;p34">
            <a:extLst>
              <a:ext uri="{FF2B5EF4-FFF2-40B4-BE49-F238E27FC236}">
                <a16:creationId xmlns:a16="http://schemas.microsoft.com/office/drawing/2014/main" id="{FEF578A9-A14C-4395-A6CC-697246A6E875}"/>
              </a:ext>
            </a:extLst>
          </p:cNvPr>
          <p:cNvSpPr txBox="1">
            <a:spLocks/>
          </p:cNvSpPr>
          <p:nvPr/>
        </p:nvSpPr>
        <p:spPr>
          <a:xfrm>
            <a:off x="326182" y="1575439"/>
            <a:ext cx="1788532" cy="64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Adatbekérés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Adattárolás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Jelszó biztonság</a:t>
            </a:r>
          </a:p>
        </p:txBody>
      </p:sp>
      <p:sp>
        <p:nvSpPr>
          <p:cNvPr id="43" name="Google Shape;251;p30">
            <a:extLst>
              <a:ext uri="{FF2B5EF4-FFF2-40B4-BE49-F238E27FC236}">
                <a16:creationId xmlns:a16="http://schemas.microsoft.com/office/drawing/2014/main" id="{8005AAEF-94D7-4AB6-BBFE-426CB10D1942}"/>
              </a:ext>
            </a:extLst>
          </p:cNvPr>
          <p:cNvSpPr/>
          <p:nvPr/>
        </p:nvSpPr>
        <p:spPr>
          <a:xfrm>
            <a:off x="287160" y="196920"/>
            <a:ext cx="654924" cy="6549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09A0AF6-C758-46FD-81D9-8B025482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14" y="851844"/>
            <a:ext cx="6877683" cy="3100561"/>
          </a:xfrm>
          <a:prstGeom prst="rect">
            <a:avLst/>
          </a:prstGeom>
        </p:spPr>
      </p:pic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AE394B5-7180-4B2A-BE86-1542A539FB31}"/>
              </a:ext>
            </a:extLst>
          </p:cNvPr>
          <p:cNvCxnSpPr>
            <a:cxnSpLocks/>
          </p:cNvCxnSpPr>
          <p:nvPr/>
        </p:nvCxnSpPr>
        <p:spPr>
          <a:xfrm flipV="1">
            <a:off x="1356045" y="3902790"/>
            <a:ext cx="694633" cy="171669"/>
          </a:xfrm>
          <a:prstGeom prst="straightConnector1">
            <a:avLst/>
          </a:prstGeom>
          <a:ln w="28575">
            <a:solidFill>
              <a:srgbClr val="2B395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Kép 19">
            <a:extLst>
              <a:ext uri="{FF2B5EF4-FFF2-40B4-BE49-F238E27FC236}">
                <a16:creationId xmlns:a16="http://schemas.microsoft.com/office/drawing/2014/main" id="{013C767B-EB3D-43D0-BF3A-7C0E9391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5" y="358476"/>
            <a:ext cx="363413" cy="3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27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1123800" y="3737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hu-HU" dirty="0"/>
              <a:t>Bevezetés</a:t>
            </a: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720000" y="1137494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SmartVoyager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fő funkciói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0" name="Google Shape;240;p29"/>
          <p:cNvGraphicFramePr/>
          <p:nvPr>
            <p:extLst>
              <p:ext uri="{D42A27DB-BD31-4B8C-83A1-F6EECF244321}">
                <p14:modId xmlns:p14="http://schemas.microsoft.com/office/powerpoint/2010/main" val="712960855"/>
              </p:ext>
            </p:extLst>
          </p:nvPr>
        </p:nvGraphicFramePr>
        <p:xfrm>
          <a:off x="721895" y="1614825"/>
          <a:ext cx="7702105" cy="2235280"/>
        </p:xfrm>
        <a:graphic>
          <a:graphicData uri="http://schemas.openxmlformats.org/drawingml/2006/table">
            <a:tbl>
              <a:tblPr>
                <a:noFill/>
                <a:tableStyleId>{20C52DDA-66DD-4F99-8DAF-3F3A24153336}</a:tableStyleId>
              </a:tblPr>
              <a:tblGrid>
                <a:gridCol w="261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0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hu-HU" sz="1200" b="1" i="0" u="sng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Modern utazási platform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u-HU" sz="100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Hind Madurai"/>
                        </a:rPr>
                        <a:t>Egyszerű navigáció az oldalon belül, modern struktúrájú felépítés</a:t>
                      </a:r>
                      <a:endParaRPr sz="1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56">
                <a:tc>
                  <a:txBody>
                    <a:bodyPr/>
                    <a:lstStyle/>
                    <a:p>
                      <a:r>
                        <a:rPr lang="hu-HU" sz="1200" b="1" i="0" u="sng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Közösségi élmény és professzionális működés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u-HU" sz="100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Hind Madurai"/>
                        </a:rPr>
                        <a:t>Utazásainkat a közösségi élmény teszi különlegessé</a:t>
                      </a:r>
                      <a:endParaRPr sz="1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1" i="0" u="sng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A weboldal célja</a:t>
                      </a:r>
                      <a:endParaRPr sz="1200" b="1" i="0" u="sng" strike="noStrike" cap="none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u-HU" sz="1000" b="0" i="0" u="none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utazások egyszerű, biztonságos és élményszerű szervezése</a:t>
                      </a:r>
                      <a:endParaRPr sz="1000" b="0" i="0" u="none" strike="noStrike" cap="none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56">
                <a:tc>
                  <a:txBody>
                    <a:bodyPr/>
                    <a:lstStyle/>
                    <a:p>
                      <a:r>
                        <a:rPr lang="hu-HU" sz="1200" b="1" i="0" u="sng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Felhasználóbarát kialakítás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u-HU" sz="100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Hind Madurai"/>
                        </a:rPr>
                        <a:t>Letisztult, könnyen használható oldal</a:t>
                      </a:r>
                      <a:endParaRPr sz="1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56">
                <a:tc>
                  <a:txBody>
                    <a:bodyPr/>
                    <a:lstStyle/>
                    <a:p>
                      <a:r>
                        <a:rPr lang="hu-HU" sz="1200" b="1" i="0" u="sng" strike="noStrike" cap="none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Arial"/>
                        </a:rPr>
                        <a:t>Közösségi szemlélet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00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ea typeface="Gowun Dodum" panose="020B0604020202020204" charset="-127"/>
                          <a:cs typeface="Times New Roman" panose="02020603050405020304" pitchFamily="18" charset="0"/>
                          <a:sym typeface="Hind Madurai"/>
                        </a:rPr>
                        <a:t>Együtt fedezzük fel a világot és inspiráljuk egymást</a:t>
                      </a:r>
                      <a:endParaRPr sz="1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Gowun Dodum" panose="020B0604020202020204" charset="-127"/>
                        <a:cs typeface="Times New Roman" panose="02020603050405020304" pitchFamily="18" charset="0"/>
                        <a:sym typeface="Hind Madurai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72CD7DA-A920-4FE0-8B0B-7C0E8CBD885B}"/>
              </a:ext>
            </a:extLst>
          </p:cNvPr>
          <p:cNvGrpSpPr/>
          <p:nvPr/>
        </p:nvGrpSpPr>
        <p:grpSpPr>
          <a:xfrm>
            <a:off x="346680" y="304963"/>
            <a:ext cx="723115" cy="679599"/>
            <a:chOff x="1869842" y="1235325"/>
            <a:chExt cx="759000" cy="759000"/>
          </a:xfrm>
        </p:grpSpPr>
        <p:sp>
          <p:nvSpPr>
            <p:cNvPr id="8" name="Google Shape;252;p30">
              <a:extLst>
                <a:ext uri="{FF2B5EF4-FFF2-40B4-BE49-F238E27FC236}">
                  <a16:creationId xmlns:a16="http://schemas.microsoft.com/office/drawing/2014/main" id="{D36B9924-3F46-4126-B35D-62BFD278F5CC}"/>
                </a:ext>
              </a:extLst>
            </p:cNvPr>
            <p:cNvSpPr/>
            <p:nvPr/>
          </p:nvSpPr>
          <p:spPr>
            <a:xfrm>
              <a:off x="1869842" y="1235325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4;p30">
              <a:extLst>
                <a:ext uri="{FF2B5EF4-FFF2-40B4-BE49-F238E27FC236}">
                  <a16:creationId xmlns:a16="http://schemas.microsoft.com/office/drawing/2014/main" id="{47431710-168E-4FC4-BBF4-23238BC4F54A}"/>
                </a:ext>
              </a:extLst>
            </p:cNvPr>
            <p:cNvSpPr txBox="1">
              <a:spLocks/>
            </p:cNvSpPr>
            <p:nvPr/>
          </p:nvSpPr>
          <p:spPr>
            <a:xfrm>
              <a:off x="1894142" y="1391563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sym typeface="Gowun Dodum"/>
                </a:rPr>
                <a:t>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05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4441666" y="2470597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Ajánlataink </a:t>
            </a:r>
            <a:endParaRPr dirty="0"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5"/>
          </p:nvPr>
        </p:nvSpPr>
        <p:spPr>
          <a:xfrm>
            <a:off x="6617649" y="1593786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Bemutatkozás</a:t>
            </a:r>
            <a:endParaRPr dirty="0"/>
          </a:p>
        </p:txBody>
      </p:sp>
      <p:sp>
        <p:nvSpPr>
          <p:cNvPr id="323" name="Google Shape;323;p34"/>
          <p:cNvSpPr txBox="1">
            <a:spLocks noGrp="1"/>
          </p:cNvSpPr>
          <p:nvPr>
            <p:ph type="subTitle" idx="6"/>
          </p:nvPr>
        </p:nvSpPr>
        <p:spPr>
          <a:xfrm>
            <a:off x="5950966" y="3852681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Kapcsolatok</a:t>
            </a:r>
            <a:endParaRPr dirty="0"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42084" y="253833"/>
            <a:ext cx="2418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2"/>
          </p:nvPr>
        </p:nvSpPr>
        <p:spPr>
          <a:xfrm>
            <a:off x="4437766" y="2720849"/>
            <a:ext cx="2034000" cy="578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Aktuális és közelgő utazások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3"/>
          </p:nvPr>
        </p:nvSpPr>
        <p:spPr>
          <a:xfrm>
            <a:off x="6613749" y="1868046"/>
            <a:ext cx="20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Csapatunkról egy rövid bemutatkozás, céljaink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356F22A-0A7C-4823-A87F-5C58A9A4B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96"/>
          <a:stretch/>
        </p:blipFill>
        <p:spPr>
          <a:xfrm>
            <a:off x="147163" y="943026"/>
            <a:ext cx="2905279" cy="17034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79A0D9-1E3A-49BC-8DCA-54560D87F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06" r="16809"/>
          <a:stretch/>
        </p:blipFill>
        <p:spPr>
          <a:xfrm rot="21046506">
            <a:off x="-42939" y="2435459"/>
            <a:ext cx="2728543" cy="194840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0F97E20-CAEE-450B-AE3A-6F9569237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83" r="17676" b="25549"/>
          <a:stretch/>
        </p:blipFill>
        <p:spPr>
          <a:xfrm rot="359416">
            <a:off x="1442563" y="3408196"/>
            <a:ext cx="2763142" cy="1584557"/>
          </a:xfrm>
          <a:prstGeom prst="rect">
            <a:avLst/>
          </a:prstGeom>
        </p:spPr>
      </p:pic>
      <p:sp>
        <p:nvSpPr>
          <p:cNvPr id="40" name="Google Shape;325;p34">
            <a:extLst>
              <a:ext uri="{FF2B5EF4-FFF2-40B4-BE49-F238E27FC236}">
                <a16:creationId xmlns:a16="http://schemas.microsoft.com/office/drawing/2014/main" id="{55FE2B5D-D651-498D-9D7B-8B6EDBA92694}"/>
              </a:ext>
            </a:extLst>
          </p:cNvPr>
          <p:cNvSpPr txBox="1">
            <a:spLocks/>
          </p:cNvSpPr>
          <p:nvPr/>
        </p:nvSpPr>
        <p:spPr>
          <a:xfrm>
            <a:off x="5950966" y="4094696"/>
            <a:ext cx="2034000" cy="57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Kapcsolat felvételi lehetőség</a:t>
            </a:r>
          </a:p>
        </p:txBody>
      </p:sp>
      <p:sp>
        <p:nvSpPr>
          <p:cNvPr id="41" name="Google Shape;323;p34">
            <a:extLst>
              <a:ext uri="{FF2B5EF4-FFF2-40B4-BE49-F238E27FC236}">
                <a16:creationId xmlns:a16="http://schemas.microsoft.com/office/drawing/2014/main" id="{590F9708-6126-496E-A50C-6B0C9617621F}"/>
              </a:ext>
            </a:extLst>
          </p:cNvPr>
          <p:cNvSpPr txBox="1">
            <a:spLocks/>
          </p:cNvSpPr>
          <p:nvPr/>
        </p:nvSpPr>
        <p:spPr>
          <a:xfrm>
            <a:off x="3714986" y="851844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hu-HU" dirty="0"/>
              <a:t>Menüsor</a:t>
            </a:r>
          </a:p>
        </p:txBody>
      </p:sp>
      <p:sp>
        <p:nvSpPr>
          <p:cNvPr id="42" name="Google Shape;325;p34">
            <a:extLst>
              <a:ext uri="{FF2B5EF4-FFF2-40B4-BE49-F238E27FC236}">
                <a16:creationId xmlns:a16="http://schemas.microsoft.com/office/drawing/2014/main" id="{FEF578A9-A14C-4395-A6CC-697246A6E875}"/>
              </a:ext>
            </a:extLst>
          </p:cNvPr>
          <p:cNvSpPr txBox="1">
            <a:spLocks/>
          </p:cNvSpPr>
          <p:nvPr/>
        </p:nvSpPr>
        <p:spPr>
          <a:xfrm>
            <a:off x="3220497" y="1054210"/>
            <a:ext cx="30190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hu-HU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Kezdőlap, Rólunk, Utazások, Kapcsolat, Bejelentkezés, Regisztráció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CA190D84-6298-4A33-8720-A1728E55DC6E}"/>
              </a:ext>
            </a:extLst>
          </p:cNvPr>
          <p:cNvGrpSpPr/>
          <p:nvPr/>
        </p:nvGrpSpPr>
        <p:grpSpPr>
          <a:xfrm>
            <a:off x="287160" y="196920"/>
            <a:ext cx="654924" cy="654924"/>
            <a:chOff x="8116800" y="148988"/>
            <a:chExt cx="759000" cy="759000"/>
          </a:xfrm>
        </p:grpSpPr>
        <p:sp>
          <p:nvSpPr>
            <p:cNvPr id="43" name="Google Shape;251;p30">
              <a:extLst>
                <a:ext uri="{FF2B5EF4-FFF2-40B4-BE49-F238E27FC236}">
                  <a16:creationId xmlns:a16="http://schemas.microsoft.com/office/drawing/2014/main" id="{8005AAEF-94D7-4AB6-BBFE-426CB10D1942}"/>
                </a:ext>
              </a:extLst>
            </p:cNvPr>
            <p:cNvSpPr/>
            <p:nvPr/>
          </p:nvSpPr>
          <p:spPr>
            <a:xfrm>
              <a:off x="8116800" y="148988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;p30">
              <a:extLst>
                <a:ext uri="{FF2B5EF4-FFF2-40B4-BE49-F238E27FC236}">
                  <a16:creationId xmlns:a16="http://schemas.microsoft.com/office/drawing/2014/main" id="{DC2E5703-3A66-416E-A850-88088F1CE058}"/>
                </a:ext>
              </a:extLst>
            </p:cNvPr>
            <p:cNvSpPr txBox="1">
              <a:spLocks/>
            </p:cNvSpPr>
            <p:nvPr/>
          </p:nvSpPr>
          <p:spPr>
            <a:xfrm>
              <a:off x="8116800" y="328788"/>
              <a:ext cx="734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9pPr>
            </a:lstStyle>
            <a:p>
              <a:pPr marL="0" indent="0"/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</a:rPr>
                <a:t>0</a:t>
              </a:r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sym typeface="Gowun Dodum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875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subTitle" idx="1"/>
          </p:nvPr>
        </p:nvSpPr>
        <p:spPr>
          <a:xfrm flipH="1">
            <a:off x="4732020" y="1543891"/>
            <a:ext cx="215718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Koszednár</a:t>
            </a:r>
            <a:r>
              <a:rPr lang="hu-HU" dirty="0"/>
              <a:t> Dorina</a:t>
            </a:r>
            <a:endParaRPr dirty="0"/>
          </a:p>
        </p:txBody>
      </p:sp>
      <p:sp>
        <p:nvSpPr>
          <p:cNvPr id="545" name="Google Shape;545;p45"/>
          <p:cNvSpPr txBox="1">
            <a:spLocks noGrp="1"/>
          </p:cNvSpPr>
          <p:nvPr>
            <p:ph type="subTitle" idx="2"/>
          </p:nvPr>
        </p:nvSpPr>
        <p:spPr>
          <a:xfrm flipH="1">
            <a:off x="5029200" y="2789897"/>
            <a:ext cx="1860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Horváth Dorina</a:t>
            </a:r>
            <a:endParaRPr dirty="0"/>
          </a:p>
        </p:txBody>
      </p:sp>
      <p:sp>
        <p:nvSpPr>
          <p:cNvPr id="546" name="Google Shape;546;p45"/>
          <p:cNvSpPr txBox="1">
            <a:spLocks noGrp="1"/>
          </p:cNvSpPr>
          <p:nvPr>
            <p:ph type="subTitle" idx="3"/>
          </p:nvPr>
        </p:nvSpPr>
        <p:spPr>
          <a:xfrm flipH="1">
            <a:off x="5158740" y="3985856"/>
            <a:ext cx="173046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Osbáth</a:t>
            </a:r>
            <a:r>
              <a:rPr lang="hu-HU" dirty="0"/>
              <a:t> Ádám</a:t>
            </a:r>
            <a:endParaRPr dirty="0"/>
          </a:p>
        </p:txBody>
      </p:sp>
      <p:sp>
        <p:nvSpPr>
          <p:cNvPr id="547" name="Google Shape;547;p45"/>
          <p:cNvSpPr txBox="1">
            <a:spLocks noGrp="1"/>
          </p:cNvSpPr>
          <p:nvPr>
            <p:ph type="subTitle" idx="4"/>
          </p:nvPr>
        </p:nvSpPr>
        <p:spPr>
          <a:xfrm flipH="1">
            <a:off x="5029200" y="1337327"/>
            <a:ext cx="1860000" cy="380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Frontend, Backend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548" name="Google Shape;548;p45"/>
          <p:cNvSpPr txBox="1">
            <a:spLocks noGrp="1"/>
          </p:cNvSpPr>
          <p:nvPr>
            <p:ph type="subTitle" idx="5"/>
          </p:nvPr>
        </p:nvSpPr>
        <p:spPr>
          <a:xfrm flipH="1">
            <a:off x="5311140" y="2556430"/>
            <a:ext cx="1578060" cy="3572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Backend, Frontend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549" name="Google Shape;549;p45"/>
          <p:cNvSpPr txBox="1">
            <a:spLocks noGrp="1"/>
          </p:cNvSpPr>
          <p:nvPr>
            <p:ph type="title"/>
          </p:nvPr>
        </p:nvSpPr>
        <p:spPr>
          <a:xfrm>
            <a:off x="1143124" y="4254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550" name="Google Shape;550;p45"/>
          <p:cNvSpPr txBox="1">
            <a:spLocks noGrp="1"/>
          </p:cNvSpPr>
          <p:nvPr>
            <p:ph type="subTitle" idx="6"/>
          </p:nvPr>
        </p:nvSpPr>
        <p:spPr>
          <a:xfrm flipH="1">
            <a:off x="4953000" y="3688899"/>
            <a:ext cx="1936200" cy="420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Adatbázisbázis, Backend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080600" y="2319064"/>
            <a:ext cx="974100" cy="97236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52" name="Google Shape;552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7080600" y="3514160"/>
            <a:ext cx="974100" cy="974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53" name="Google Shape;553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080600" y="1122231"/>
            <a:ext cx="974100" cy="974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54" name="Google Shape;55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154494">
            <a:off x="7694325" y="1175958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877456">
            <a:off x="7478876" y="2969583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55;p45">
            <a:extLst>
              <a:ext uri="{FF2B5EF4-FFF2-40B4-BE49-F238E27FC236}">
                <a16:creationId xmlns:a16="http://schemas.microsoft.com/office/drawing/2014/main" id="{7D5A0F18-65AF-4046-BD0E-C46CA97B8C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069023">
            <a:off x="6716044" y="4239807"/>
            <a:ext cx="806543" cy="4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42B0F4FF-2AF9-412E-99E5-D3A33D697E5B}"/>
              </a:ext>
            </a:extLst>
          </p:cNvPr>
          <p:cNvGrpSpPr/>
          <p:nvPr/>
        </p:nvGrpSpPr>
        <p:grpSpPr>
          <a:xfrm>
            <a:off x="296876" y="371544"/>
            <a:ext cx="705206" cy="705206"/>
            <a:chOff x="336923" y="445025"/>
            <a:chExt cx="759000" cy="759000"/>
          </a:xfrm>
        </p:grpSpPr>
        <p:sp>
          <p:nvSpPr>
            <p:cNvPr id="15" name="Google Shape;250;p30">
              <a:extLst>
                <a:ext uri="{FF2B5EF4-FFF2-40B4-BE49-F238E27FC236}">
                  <a16:creationId xmlns:a16="http://schemas.microsoft.com/office/drawing/2014/main" id="{FEC65294-9122-4C02-900E-23C77A60474B}"/>
                </a:ext>
              </a:extLst>
            </p:cNvPr>
            <p:cNvSpPr/>
            <p:nvPr/>
          </p:nvSpPr>
          <p:spPr>
            <a:xfrm>
              <a:off x="336923" y="445025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8;p30">
              <a:extLst>
                <a:ext uri="{FF2B5EF4-FFF2-40B4-BE49-F238E27FC236}">
                  <a16:creationId xmlns:a16="http://schemas.microsoft.com/office/drawing/2014/main" id="{44D9F1FF-610E-4FF5-96AF-19FBAE6B0EAF}"/>
                </a:ext>
              </a:extLst>
            </p:cNvPr>
            <p:cNvSpPr txBox="1">
              <a:spLocks/>
            </p:cNvSpPr>
            <p:nvPr/>
          </p:nvSpPr>
          <p:spPr>
            <a:xfrm>
              <a:off x="349073" y="600725"/>
              <a:ext cx="734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9pPr>
            </a:lstStyle>
            <a:p>
              <a:pPr marL="0" indent="0" algn="ctr">
                <a:buClr>
                  <a:schemeClr val="lt1"/>
                </a:buClr>
                <a:buSzPts val="3000"/>
              </a:pPr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sym typeface="Gowun Dodum"/>
                </a:rPr>
                <a:t>03</a:t>
              </a:r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67222778-812E-4CE3-AA35-77CDD47A9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05" y="1416297"/>
            <a:ext cx="4419255" cy="3126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6233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Kezdőlap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42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Rólunk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82501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67260"/>
            <a:ext cx="2091600" cy="429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Kapcsolat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55050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Bejelentkezés, Regisztráció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281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subTitle" idx="3"/>
          </p:nvPr>
        </p:nvSpPr>
        <p:spPr>
          <a:xfrm>
            <a:off x="328091" y="3612696"/>
            <a:ext cx="2720423" cy="704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Részletes, naprakész ajánlatok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A leírás tartalmazza az árat, a helyszínt és az időpontot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182782" y="3393656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2"/>
          </p:nvPr>
        </p:nvSpPr>
        <p:spPr>
          <a:xfrm>
            <a:off x="2502275" y="4268335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Részletes leírás</a:t>
            </a:r>
            <a:endParaRPr dirty="0"/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"/>
          </p:nvPr>
        </p:nvSpPr>
        <p:spPr>
          <a:xfrm>
            <a:off x="2502275" y="4487228"/>
            <a:ext cx="3050700" cy="567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Gowun Dodum" panose="020B0604020202020204" charset="-127"/>
                <a:ea typeface="Gowun Dodum" panose="020B0604020202020204" charset="-127"/>
              </a:rPr>
              <a:t>Különböző utazások menete, leírása valamint napi programok ismertetése</a:t>
            </a:r>
            <a:endParaRPr dirty="0">
              <a:latin typeface="Gowun Dodum" panose="020B0604020202020204" charset="-127"/>
              <a:ea typeface="Gowun Dodum" panose="020B0604020202020204" charset="-127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1310783" y="2517768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3648125" y="3328562"/>
            <a:ext cx="759000" cy="75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33"/>
          <p:cNvGrpSpPr/>
          <p:nvPr/>
        </p:nvGrpSpPr>
        <p:grpSpPr>
          <a:xfrm>
            <a:off x="1575447" y="2729393"/>
            <a:ext cx="229675" cy="335750"/>
            <a:chOff x="1044825" y="1298875"/>
            <a:chExt cx="229675" cy="335750"/>
          </a:xfrm>
        </p:grpSpPr>
        <p:sp>
          <p:nvSpPr>
            <p:cNvPr id="315" name="Google Shape;315;p33"/>
            <p:cNvSpPr/>
            <p:nvPr/>
          </p:nvSpPr>
          <p:spPr>
            <a:xfrm>
              <a:off x="1117100" y="1298875"/>
              <a:ext cx="85125" cy="219175"/>
            </a:xfrm>
            <a:custGeom>
              <a:avLst/>
              <a:gdLst/>
              <a:ahLst/>
              <a:cxnLst/>
              <a:rect l="l" t="t" r="r" b="b"/>
              <a:pathLst>
                <a:path w="3405" h="8767" extrusionOk="0">
                  <a:moveTo>
                    <a:pt x="1259" y="0"/>
                  </a:moveTo>
                  <a:lnTo>
                    <a:pt x="886" y="47"/>
                  </a:lnTo>
                  <a:lnTo>
                    <a:pt x="653" y="466"/>
                  </a:lnTo>
                  <a:lnTo>
                    <a:pt x="466" y="933"/>
                  </a:lnTo>
                  <a:lnTo>
                    <a:pt x="280" y="1446"/>
                  </a:lnTo>
                  <a:lnTo>
                    <a:pt x="187" y="2005"/>
                  </a:lnTo>
                  <a:lnTo>
                    <a:pt x="93" y="2611"/>
                  </a:lnTo>
                  <a:lnTo>
                    <a:pt x="0" y="3217"/>
                  </a:lnTo>
                  <a:lnTo>
                    <a:pt x="0" y="3824"/>
                  </a:lnTo>
                  <a:lnTo>
                    <a:pt x="0" y="4430"/>
                  </a:lnTo>
                  <a:lnTo>
                    <a:pt x="0" y="5083"/>
                  </a:lnTo>
                  <a:lnTo>
                    <a:pt x="93" y="5689"/>
                  </a:lnTo>
                  <a:lnTo>
                    <a:pt x="187" y="6248"/>
                  </a:lnTo>
                  <a:lnTo>
                    <a:pt x="280" y="6855"/>
                  </a:lnTo>
                  <a:lnTo>
                    <a:pt x="420" y="7368"/>
                  </a:lnTo>
                  <a:lnTo>
                    <a:pt x="606" y="7880"/>
                  </a:lnTo>
                  <a:lnTo>
                    <a:pt x="793" y="8347"/>
                  </a:lnTo>
                  <a:lnTo>
                    <a:pt x="979" y="8766"/>
                  </a:lnTo>
                  <a:lnTo>
                    <a:pt x="2378" y="8766"/>
                  </a:lnTo>
                  <a:lnTo>
                    <a:pt x="2611" y="8347"/>
                  </a:lnTo>
                  <a:lnTo>
                    <a:pt x="2798" y="7880"/>
                  </a:lnTo>
                  <a:lnTo>
                    <a:pt x="2985" y="7368"/>
                  </a:lnTo>
                  <a:lnTo>
                    <a:pt x="3124" y="6855"/>
                  </a:lnTo>
                  <a:lnTo>
                    <a:pt x="3218" y="6295"/>
                  </a:lnTo>
                  <a:lnTo>
                    <a:pt x="3311" y="5689"/>
                  </a:lnTo>
                  <a:lnTo>
                    <a:pt x="3358" y="5083"/>
                  </a:lnTo>
                  <a:lnTo>
                    <a:pt x="3404" y="4430"/>
                  </a:lnTo>
                  <a:lnTo>
                    <a:pt x="3404" y="3824"/>
                  </a:lnTo>
                  <a:lnTo>
                    <a:pt x="3358" y="3217"/>
                  </a:lnTo>
                  <a:lnTo>
                    <a:pt x="3311" y="2611"/>
                  </a:lnTo>
                  <a:lnTo>
                    <a:pt x="3218" y="2005"/>
                  </a:lnTo>
                  <a:lnTo>
                    <a:pt x="3124" y="1492"/>
                  </a:lnTo>
                  <a:lnTo>
                    <a:pt x="2938" y="933"/>
                  </a:lnTo>
                  <a:lnTo>
                    <a:pt x="2751" y="466"/>
                  </a:lnTo>
                  <a:lnTo>
                    <a:pt x="2518" y="47"/>
                  </a:lnTo>
                  <a:lnTo>
                    <a:pt x="2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1044825" y="1307025"/>
              <a:ext cx="229675" cy="327600"/>
            </a:xfrm>
            <a:custGeom>
              <a:avLst/>
              <a:gdLst/>
              <a:ahLst/>
              <a:cxnLst/>
              <a:rect l="l" t="t" r="r" b="b"/>
              <a:pathLst>
                <a:path w="9187" h="13104" extrusionOk="0">
                  <a:moveTo>
                    <a:pt x="2751" y="0"/>
                  </a:moveTo>
                  <a:lnTo>
                    <a:pt x="2145" y="280"/>
                  </a:lnTo>
                  <a:lnTo>
                    <a:pt x="1586" y="607"/>
                  </a:lnTo>
                  <a:lnTo>
                    <a:pt x="1119" y="1026"/>
                  </a:lnTo>
                  <a:lnTo>
                    <a:pt x="746" y="1493"/>
                  </a:lnTo>
                  <a:lnTo>
                    <a:pt x="420" y="2006"/>
                  </a:lnTo>
                  <a:lnTo>
                    <a:pt x="187" y="2612"/>
                  </a:lnTo>
                  <a:lnTo>
                    <a:pt x="47" y="3218"/>
                  </a:lnTo>
                  <a:lnTo>
                    <a:pt x="0" y="3871"/>
                  </a:lnTo>
                  <a:lnTo>
                    <a:pt x="0" y="4290"/>
                  </a:lnTo>
                  <a:lnTo>
                    <a:pt x="47" y="4710"/>
                  </a:lnTo>
                  <a:lnTo>
                    <a:pt x="187" y="5456"/>
                  </a:lnTo>
                  <a:lnTo>
                    <a:pt x="373" y="6062"/>
                  </a:lnTo>
                  <a:lnTo>
                    <a:pt x="606" y="6529"/>
                  </a:lnTo>
                  <a:lnTo>
                    <a:pt x="839" y="6855"/>
                  </a:lnTo>
                  <a:lnTo>
                    <a:pt x="1026" y="7135"/>
                  </a:lnTo>
                  <a:lnTo>
                    <a:pt x="1306" y="7415"/>
                  </a:lnTo>
                  <a:lnTo>
                    <a:pt x="2518" y="9839"/>
                  </a:lnTo>
                  <a:lnTo>
                    <a:pt x="2518" y="12684"/>
                  </a:lnTo>
                  <a:lnTo>
                    <a:pt x="2518" y="12870"/>
                  </a:lnTo>
                  <a:lnTo>
                    <a:pt x="2611" y="12964"/>
                  </a:lnTo>
                  <a:lnTo>
                    <a:pt x="2751" y="13057"/>
                  </a:lnTo>
                  <a:lnTo>
                    <a:pt x="2891" y="13103"/>
                  </a:lnTo>
                  <a:lnTo>
                    <a:pt x="6295" y="13103"/>
                  </a:lnTo>
                  <a:lnTo>
                    <a:pt x="6435" y="13057"/>
                  </a:lnTo>
                  <a:lnTo>
                    <a:pt x="6528" y="12964"/>
                  </a:lnTo>
                  <a:lnTo>
                    <a:pt x="6622" y="12870"/>
                  </a:lnTo>
                  <a:lnTo>
                    <a:pt x="6668" y="12684"/>
                  </a:lnTo>
                  <a:lnTo>
                    <a:pt x="6668" y="9839"/>
                  </a:lnTo>
                  <a:lnTo>
                    <a:pt x="7927" y="7368"/>
                  </a:lnTo>
                  <a:lnTo>
                    <a:pt x="8254" y="6995"/>
                  </a:lnTo>
                  <a:lnTo>
                    <a:pt x="8533" y="6622"/>
                  </a:lnTo>
                  <a:lnTo>
                    <a:pt x="8720" y="6202"/>
                  </a:lnTo>
                  <a:lnTo>
                    <a:pt x="8906" y="5783"/>
                  </a:lnTo>
                  <a:lnTo>
                    <a:pt x="9046" y="5316"/>
                  </a:lnTo>
                  <a:lnTo>
                    <a:pt x="9140" y="4850"/>
                  </a:lnTo>
                  <a:lnTo>
                    <a:pt x="9186" y="4337"/>
                  </a:lnTo>
                  <a:lnTo>
                    <a:pt x="9186" y="3871"/>
                  </a:lnTo>
                  <a:lnTo>
                    <a:pt x="9140" y="3218"/>
                  </a:lnTo>
                  <a:lnTo>
                    <a:pt x="9000" y="2612"/>
                  </a:lnTo>
                  <a:lnTo>
                    <a:pt x="8767" y="2006"/>
                  </a:lnTo>
                  <a:lnTo>
                    <a:pt x="8440" y="1493"/>
                  </a:lnTo>
                  <a:lnTo>
                    <a:pt x="8021" y="1026"/>
                  </a:lnTo>
                  <a:lnTo>
                    <a:pt x="7554" y="607"/>
                  </a:lnTo>
                  <a:lnTo>
                    <a:pt x="7041" y="280"/>
                  </a:lnTo>
                  <a:lnTo>
                    <a:pt x="6435" y="0"/>
                  </a:lnTo>
                  <a:lnTo>
                    <a:pt x="6575" y="420"/>
                  </a:lnTo>
                  <a:lnTo>
                    <a:pt x="6761" y="933"/>
                  </a:lnTo>
                  <a:lnTo>
                    <a:pt x="6855" y="1399"/>
                  </a:lnTo>
                  <a:lnTo>
                    <a:pt x="6948" y="1959"/>
                  </a:lnTo>
                  <a:lnTo>
                    <a:pt x="7041" y="3031"/>
                  </a:lnTo>
                  <a:lnTo>
                    <a:pt x="7088" y="4150"/>
                  </a:lnTo>
                  <a:lnTo>
                    <a:pt x="6995" y="5270"/>
                  </a:lnTo>
                  <a:lnTo>
                    <a:pt x="6855" y="6342"/>
                  </a:lnTo>
                  <a:lnTo>
                    <a:pt x="6575" y="7321"/>
                  </a:lnTo>
                  <a:lnTo>
                    <a:pt x="6435" y="7788"/>
                  </a:lnTo>
                  <a:lnTo>
                    <a:pt x="6249" y="8254"/>
                  </a:lnTo>
                  <a:lnTo>
                    <a:pt x="6668" y="8114"/>
                  </a:lnTo>
                  <a:lnTo>
                    <a:pt x="6015" y="9373"/>
                  </a:lnTo>
                  <a:lnTo>
                    <a:pt x="3124" y="9373"/>
                  </a:lnTo>
                  <a:lnTo>
                    <a:pt x="2518" y="8114"/>
                  </a:lnTo>
                  <a:lnTo>
                    <a:pt x="2891" y="8254"/>
                  </a:lnTo>
                  <a:lnTo>
                    <a:pt x="2891" y="8254"/>
                  </a:lnTo>
                  <a:lnTo>
                    <a:pt x="2751" y="7788"/>
                  </a:lnTo>
                  <a:lnTo>
                    <a:pt x="2565" y="7321"/>
                  </a:lnTo>
                  <a:lnTo>
                    <a:pt x="2332" y="6342"/>
                  </a:lnTo>
                  <a:lnTo>
                    <a:pt x="2145" y="5270"/>
                  </a:lnTo>
                  <a:lnTo>
                    <a:pt x="2098" y="4150"/>
                  </a:lnTo>
                  <a:lnTo>
                    <a:pt x="2098" y="3031"/>
                  </a:lnTo>
                  <a:lnTo>
                    <a:pt x="2238" y="1959"/>
                  </a:lnTo>
                  <a:lnTo>
                    <a:pt x="2332" y="1399"/>
                  </a:lnTo>
                  <a:lnTo>
                    <a:pt x="2425" y="933"/>
                  </a:lnTo>
                  <a:lnTo>
                    <a:pt x="2565" y="42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Kép 24">
            <a:extLst>
              <a:ext uri="{FF2B5EF4-FFF2-40B4-BE49-F238E27FC236}">
                <a16:creationId xmlns:a16="http://schemas.microsoft.com/office/drawing/2014/main" id="{9CDB41D2-8F00-4070-A16A-ED1205AB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7912">
            <a:off x="4656442" y="389253"/>
            <a:ext cx="4272657" cy="2817564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2B8AB17C-C4A5-4F19-88B8-029DF422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7009">
            <a:off x="5738173" y="2592059"/>
            <a:ext cx="3405827" cy="2455974"/>
          </a:xfrm>
          <a:prstGeom prst="rect">
            <a:avLst/>
          </a:prstGeom>
        </p:spPr>
      </p:pic>
      <p:grpSp>
        <p:nvGrpSpPr>
          <p:cNvPr id="27" name="Google Shape;1279;p56">
            <a:extLst>
              <a:ext uri="{FF2B5EF4-FFF2-40B4-BE49-F238E27FC236}">
                <a16:creationId xmlns:a16="http://schemas.microsoft.com/office/drawing/2014/main" id="{6EE9D356-6D9B-4863-A43B-50B63345431B}"/>
              </a:ext>
            </a:extLst>
          </p:cNvPr>
          <p:cNvGrpSpPr/>
          <p:nvPr/>
        </p:nvGrpSpPr>
        <p:grpSpPr>
          <a:xfrm>
            <a:off x="1622948" y="1219372"/>
            <a:ext cx="2767133" cy="1531690"/>
            <a:chOff x="2654821" y="2311071"/>
            <a:chExt cx="2279715" cy="1262120"/>
          </a:xfrm>
        </p:grpSpPr>
        <p:grpSp>
          <p:nvGrpSpPr>
            <p:cNvPr id="28" name="Google Shape;1280;p56">
              <a:extLst>
                <a:ext uri="{FF2B5EF4-FFF2-40B4-BE49-F238E27FC236}">
                  <a16:creationId xmlns:a16="http://schemas.microsoft.com/office/drawing/2014/main" id="{7DD2B618-DC67-4CA1-AD2E-A4212634F195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83" name="Google Shape;1281;p56">
                <a:extLst>
                  <a:ext uri="{FF2B5EF4-FFF2-40B4-BE49-F238E27FC236}">
                    <a16:creationId xmlns:a16="http://schemas.microsoft.com/office/drawing/2014/main" id="{C65DD2C2-9E52-4CF6-8DEC-52A55655B4F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84" name="Google Shape;1282;p56">
                <a:extLst>
                  <a:ext uri="{FF2B5EF4-FFF2-40B4-BE49-F238E27FC236}">
                    <a16:creationId xmlns:a16="http://schemas.microsoft.com/office/drawing/2014/main" id="{2359E027-D87C-42CD-8104-4CA6374FE509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283;p56">
              <a:extLst>
                <a:ext uri="{FF2B5EF4-FFF2-40B4-BE49-F238E27FC236}">
                  <a16:creationId xmlns:a16="http://schemas.microsoft.com/office/drawing/2014/main" id="{3DCD6505-0A24-4BCB-AC3D-D93380E82ADA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75" name="Google Shape;1284;p56">
                <a:extLst>
                  <a:ext uri="{FF2B5EF4-FFF2-40B4-BE49-F238E27FC236}">
                    <a16:creationId xmlns:a16="http://schemas.microsoft.com/office/drawing/2014/main" id="{8A199CD8-48D8-4477-AE90-917005416A0B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76" name="Google Shape;1285;p56">
                <a:extLst>
                  <a:ext uri="{FF2B5EF4-FFF2-40B4-BE49-F238E27FC236}">
                    <a16:creationId xmlns:a16="http://schemas.microsoft.com/office/drawing/2014/main" id="{84608C6D-0E62-48CC-B521-D185326A22C5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77" name="Google Shape;1286;p56">
                  <a:extLst>
                    <a:ext uri="{FF2B5EF4-FFF2-40B4-BE49-F238E27FC236}">
                      <a16:creationId xmlns:a16="http://schemas.microsoft.com/office/drawing/2014/main" id="{CA04566B-E9EF-42C3-AE21-0413D5B2F4DB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78" name="Google Shape;1287;p56">
                  <a:extLst>
                    <a:ext uri="{FF2B5EF4-FFF2-40B4-BE49-F238E27FC236}">
                      <a16:creationId xmlns:a16="http://schemas.microsoft.com/office/drawing/2014/main" id="{38B54F95-6A62-4CF0-9C8F-E71F8F90F97E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1288;p56">
                  <a:extLst>
                    <a:ext uri="{FF2B5EF4-FFF2-40B4-BE49-F238E27FC236}">
                      <a16:creationId xmlns:a16="http://schemas.microsoft.com/office/drawing/2014/main" id="{F39595E0-A8F6-4CFA-8055-CE73E96D3D5B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1289;p56">
                  <a:extLst>
                    <a:ext uri="{FF2B5EF4-FFF2-40B4-BE49-F238E27FC236}">
                      <a16:creationId xmlns:a16="http://schemas.microsoft.com/office/drawing/2014/main" id="{2B4ADFAC-87D6-4809-A8E3-C17A45CD917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1290;p56">
                  <a:extLst>
                    <a:ext uri="{FF2B5EF4-FFF2-40B4-BE49-F238E27FC236}">
                      <a16:creationId xmlns:a16="http://schemas.microsoft.com/office/drawing/2014/main" id="{F1400C96-D125-47E4-9834-25920443B400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82" name="Google Shape;1291;p56">
                  <a:extLst>
                    <a:ext uri="{FF2B5EF4-FFF2-40B4-BE49-F238E27FC236}">
                      <a16:creationId xmlns:a16="http://schemas.microsoft.com/office/drawing/2014/main" id="{D0954230-6481-4AEE-8678-B64D0443B915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1292;p56">
              <a:extLst>
                <a:ext uri="{FF2B5EF4-FFF2-40B4-BE49-F238E27FC236}">
                  <a16:creationId xmlns:a16="http://schemas.microsoft.com/office/drawing/2014/main" id="{CAC4ED5D-207D-42AC-A8D4-452CDF861EFA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73" name="Google Shape;1293;p56">
                <a:extLst>
                  <a:ext uri="{FF2B5EF4-FFF2-40B4-BE49-F238E27FC236}">
                    <a16:creationId xmlns:a16="http://schemas.microsoft.com/office/drawing/2014/main" id="{EF64374F-27B4-46AD-8A8C-F3AD63C5C22E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74" name="Google Shape;1294;p56">
                <a:extLst>
                  <a:ext uri="{FF2B5EF4-FFF2-40B4-BE49-F238E27FC236}">
                    <a16:creationId xmlns:a16="http://schemas.microsoft.com/office/drawing/2014/main" id="{1416D95A-4559-4EBD-9F55-62023E40326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295;p56">
              <a:extLst>
                <a:ext uri="{FF2B5EF4-FFF2-40B4-BE49-F238E27FC236}">
                  <a16:creationId xmlns:a16="http://schemas.microsoft.com/office/drawing/2014/main" id="{7C4178D5-5B8F-48EB-9E57-72CA5A474A46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7" name="Google Shape;1296;p56">
                <a:extLst>
                  <a:ext uri="{FF2B5EF4-FFF2-40B4-BE49-F238E27FC236}">
                    <a16:creationId xmlns:a16="http://schemas.microsoft.com/office/drawing/2014/main" id="{1F2EA551-B24A-4CBD-A860-BA20CFEDA17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8" name="Google Shape;1297;p56">
                <a:extLst>
                  <a:ext uri="{FF2B5EF4-FFF2-40B4-BE49-F238E27FC236}">
                    <a16:creationId xmlns:a16="http://schemas.microsoft.com/office/drawing/2014/main" id="{A9C582F4-09A6-4CD7-B2EC-46E7230EA19F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298;p56">
                <a:extLst>
                  <a:ext uri="{FF2B5EF4-FFF2-40B4-BE49-F238E27FC236}">
                    <a16:creationId xmlns:a16="http://schemas.microsoft.com/office/drawing/2014/main" id="{6158EB57-B34A-4BD4-8758-9CAC3679E411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299;p56">
                <a:extLst>
                  <a:ext uri="{FF2B5EF4-FFF2-40B4-BE49-F238E27FC236}">
                    <a16:creationId xmlns:a16="http://schemas.microsoft.com/office/drawing/2014/main" id="{8B9285D6-BC2C-44FB-84C7-B791F4023B2E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300;p56">
                <a:extLst>
                  <a:ext uri="{FF2B5EF4-FFF2-40B4-BE49-F238E27FC236}">
                    <a16:creationId xmlns:a16="http://schemas.microsoft.com/office/drawing/2014/main" id="{49BA9359-01E5-47EB-A516-2900E9C37846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301;p56">
                <a:extLst>
                  <a:ext uri="{FF2B5EF4-FFF2-40B4-BE49-F238E27FC236}">
                    <a16:creationId xmlns:a16="http://schemas.microsoft.com/office/drawing/2014/main" id="{FD74CA07-BF4E-4061-AE25-84F425376BE3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302;p56">
              <a:extLst>
                <a:ext uri="{FF2B5EF4-FFF2-40B4-BE49-F238E27FC236}">
                  <a16:creationId xmlns:a16="http://schemas.microsoft.com/office/drawing/2014/main" id="{73E76939-BE3A-40E4-A722-E2D60AFFCCFC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5" name="Google Shape;1303;p56">
                <a:extLst>
                  <a:ext uri="{FF2B5EF4-FFF2-40B4-BE49-F238E27FC236}">
                    <a16:creationId xmlns:a16="http://schemas.microsoft.com/office/drawing/2014/main" id="{BC07492B-F148-42D0-A28F-60C59C1BEEE8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304;p56">
                <a:extLst>
                  <a:ext uri="{FF2B5EF4-FFF2-40B4-BE49-F238E27FC236}">
                    <a16:creationId xmlns:a16="http://schemas.microsoft.com/office/drawing/2014/main" id="{BB3188DE-DFC9-43CE-8F78-3DB16391B531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3" name="Google Shape;1305;p56">
              <a:extLst>
                <a:ext uri="{FF2B5EF4-FFF2-40B4-BE49-F238E27FC236}">
                  <a16:creationId xmlns:a16="http://schemas.microsoft.com/office/drawing/2014/main" id="{EDE7C33B-0992-48C6-8852-EBAF5931FE54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62" name="Google Shape;1306;p56">
                <a:extLst>
                  <a:ext uri="{FF2B5EF4-FFF2-40B4-BE49-F238E27FC236}">
                    <a16:creationId xmlns:a16="http://schemas.microsoft.com/office/drawing/2014/main" id="{070B6BFD-CF7E-4483-8E01-B51D9BF8D4A6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307;p56">
                <a:extLst>
                  <a:ext uri="{FF2B5EF4-FFF2-40B4-BE49-F238E27FC236}">
                    <a16:creationId xmlns:a16="http://schemas.microsoft.com/office/drawing/2014/main" id="{5F69A5EB-4EF8-40EE-ABB6-8AD356ABC23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4" name="Google Shape;1308;p56">
                <a:extLst>
                  <a:ext uri="{FF2B5EF4-FFF2-40B4-BE49-F238E27FC236}">
                    <a16:creationId xmlns:a16="http://schemas.microsoft.com/office/drawing/2014/main" id="{ACB6A541-24FB-432C-A980-62625F08ADA8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" name="Google Shape;1309;p56">
              <a:extLst>
                <a:ext uri="{FF2B5EF4-FFF2-40B4-BE49-F238E27FC236}">
                  <a16:creationId xmlns:a16="http://schemas.microsoft.com/office/drawing/2014/main" id="{7BF5E0D2-D56C-4824-8D26-254309DA980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" name="Google Shape;1310;p56">
                <a:extLst>
                  <a:ext uri="{FF2B5EF4-FFF2-40B4-BE49-F238E27FC236}">
                    <a16:creationId xmlns:a16="http://schemas.microsoft.com/office/drawing/2014/main" id="{4728ED4B-CF27-4471-B286-88C389AA4DC2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311;p56">
                <a:extLst>
                  <a:ext uri="{FF2B5EF4-FFF2-40B4-BE49-F238E27FC236}">
                    <a16:creationId xmlns:a16="http://schemas.microsoft.com/office/drawing/2014/main" id="{5EE16E5D-CEB5-4527-8C05-D54D5D37E29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5" name="Google Shape;1312;p56">
              <a:extLst>
                <a:ext uri="{FF2B5EF4-FFF2-40B4-BE49-F238E27FC236}">
                  <a16:creationId xmlns:a16="http://schemas.microsoft.com/office/drawing/2014/main" id="{BA4C971F-33FB-4DF6-9319-0279BB07315F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8" name="Google Shape;1313;p56">
                <a:extLst>
                  <a:ext uri="{FF2B5EF4-FFF2-40B4-BE49-F238E27FC236}">
                    <a16:creationId xmlns:a16="http://schemas.microsoft.com/office/drawing/2014/main" id="{B4820E43-BC95-49E1-A3D7-A12C26B27DE4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" name="Google Shape;1314;p56">
                <a:extLst>
                  <a:ext uri="{FF2B5EF4-FFF2-40B4-BE49-F238E27FC236}">
                    <a16:creationId xmlns:a16="http://schemas.microsoft.com/office/drawing/2014/main" id="{F0C5092E-8E20-4110-A915-309A023F6BC4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315;p56">
              <a:extLst>
                <a:ext uri="{FF2B5EF4-FFF2-40B4-BE49-F238E27FC236}">
                  <a16:creationId xmlns:a16="http://schemas.microsoft.com/office/drawing/2014/main" id="{C0E63C07-E9FF-41B7-8634-F5E1E59A1E34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54" name="Google Shape;1316;p56">
                <a:extLst>
                  <a:ext uri="{FF2B5EF4-FFF2-40B4-BE49-F238E27FC236}">
                    <a16:creationId xmlns:a16="http://schemas.microsoft.com/office/drawing/2014/main" id="{BAE1461E-4C8B-4F98-8B82-783D8E27F255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5" name="Google Shape;1317;p56">
                <a:extLst>
                  <a:ext uri="{FF2B5EF4-FFF2-40B4-BE49-F238E27FC236}">
                    <a16:creationId xmlns:a16="http://schemas.microsoft.com/office/drawing/2014/main" id="{F861A976-8EA0-4E23-9725-CDA9DFC53AD4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6" name="Google Shape;1318;p56">
                  <a:extLst>
                    <a:ext uri="{FF2B5EF4-FFF2-40B4-BE49-F238E27FC236}">
                      <a16:creationId xmlns:a16="http://schemas.microsoft.com/office/drawing/2014/main" id="{E62F20E4-FB9E-4F07-827A-2C9BF816691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1319;p56">
                  <a:extLst>
                    <a:ext uri="{FF2B5EF4-FFF2-40B4-BE49-F238E27FC236}">
                      <a16:creationId xmlns:a16="http://schemas.microsoft.com/office/drawing/2014/main" id="{FB73D2A2-85BF-40C7-ACF2-280311469375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" name="Google Shape;1320;p56">
              <a:extLst>
                <a:ext uri="{FF2B5EF4-FFF2-40B4-BE49-F238E27FC236}">
                  <a16:creationId xmlns:a16="http://schemas.microsoft.com/office/drawing/2014/main" id="{E1A17071-746A-48B8-A854-D75712808BF7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2" name="Google Shape;1321;p56">
                <a:extLst>
                  <a:ext uri="{FF2B5EF4-FFF2-40B4-BE49-F238E27FC236}">
                    <a16:creationId xmlns:a16="http://schemas.microsoft.com/office/drawing/2014/main" id="{A90DABDA-C5D4-4EC4-B2F2-FF27271A7314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" name="Google Shape;1322;p56">
                <a:extLst>
                  <a:ext uri="{FF2B5EF4-FFF2-40B4-BE49-F238E27FC236}">
                    <a16:creationId xmlns:a16="http://schemas.microsoft.com/office/drawing/2014/main" id="{53787B6C-9066-4C77-8FC4-7C137E90535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8" name="Google Shape;1323;p56">
              <a:extLst>
                <a:ext uri="{FF2B5EF4-FFF2-40B4-BE49-F238E27FC236}">
                  <a16:creationId xmlns:a16="http://schemas.microsoft.com/office/drawing/2014/main" id="{977345B0-2480-43C4-9F91-B0F25133F803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0" name="Google Shape;1324;p56">
                <a:extLst>
                  <a:ext uri="{FF2B5EF4-FFF2-40B4-BE49-F238E27FC236}">
                    <a16:creationId xmlns:a16="http://schemas.microsoft.com/office/drawing/2014/main" id="{AA694D4B-DA91-4715-B1C2-63DF549FFA9C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" name="Google Shape;1325;p56">
                <a:extLst>
                  <a:ext uri="{FF2B5EF4-FFF2-40B4-BE49-F238E27FC236}">
                    <a16:creationId xmlns:a16="http://schemas.microsoft.com/office/drawing/2014/main" id="{65AAAF63-53AC-472E-A334-4C4CEF91CA7C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326;p56">
              <a:extLst>
                <a:ext uri="{FF2B5EF4-FFF2-40B4-BE49-F238E27FC236}">
                  <a16:creationId xmlns:a16="http://schemas.microsoft.com/office/drawing/2014/main" id="{C0164E49-57DA-4C74-B4AA-EB1226A205A4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48" name="Google Shape;1327;p56">
                <a:extLst>
                  <a:ext uri="{FF2B5EF4-FFF2-40B4-BE49-F238E27FC236}">
                    <a16:creationId xmlns:a16="http://schemas.microsoft.com/office/drawing/2014/main" id="{9FEB8C6C-BAF6-44CE-A125-DCA9521F183D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49" name="Google Shape;1328;p56">
                <a:extLst>
                  <a:ext uri="{FF2B5EF4-FFF2-40B4-BE49-F238E27FC236}">
                    <a16:creationId xmlns:a16="http://schemas.microsoft.com/office/drawing/2014/main" id="{BB60CF82-7021-484C-A728-C2115772802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1329;p56">
              <a:extLst>
                <a:ext uri="{FF2B5EF4-FFF2-40B4-BE49-F238E27FC236}">
                  <a16:creationId xmlns:a16="http://schemas.microsoft.com/office/drawing/2014/main" id="{5CEF2EC1-8AE9-4320-A876-EBC2FE854404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0;p56">
              <a:extLst>
                <a:ext uri="{FF2B5EF4-FFF2-40B4-BE49-F238E27FC236}">
                  <a16:creationId xmlns:a16="http://schemas.microsoft.com/office/drawing/2014/main" id="{FF0F12A6-EC7F-4537-9072-064D69EAF066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1;p56">
              <a:extLst>
                <a:ext uri="{FF2B5EF4-FFF2-40B4-BE49-F238E27FC236}">
                  <a16:creationId xmlns:a16="http://schemas.microsoft.com/office/drawing/2014/main" id="{66787207-EFB5-4D00-8C47-798BF9C8B4B0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43" name="Google Shape;1332;p56">
              <a:extLst>
                <a:ext uri="{FF2B5EF4-FFF2-40B4-BE49-F238E27FC236}">
                  <a16:creationId xmlns:a16="http://schemas.microsoft.com/office/drawing/2014/main" id="{DEF63C97-E66E-4526-8405-6B387643EBE6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32" name="Google Shape;1333;p56">
                <a:extLst>
                  <a:ext uri="{FF2B5EF4-FFF2-40B4-BE49-F238E27FC236}">
                    <a16:creationId xmlns:a16="http://schemas.microsoft.com/office/drawing/2014/main" id="{FB11AFB7-47C0-4CE9-9F1B-AE844C5589B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334;p56">
                <a:extLst>
                  <a:ext uri="{FF2B5EF4-FFF2-40B4-BE49-F238E27FC236}">
                    <a16:creationId xmlns:a16="http://schemas.microsoft.com/office/drawing/2014/main" id="{14935477-8FBD-4890-9E4D-E21A45FF0AB6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335;p56">
                <a:extLst>
                  <a:ext uri="{FF2B5EF4-FFF2-40B4-BE49-F238E27FC236}">
                    <a16:creationId xmlns:a16="http://schemas.microsoft.com/office/drawing/2014/main" id="{62432827-CC0B-4D7E-8F20-15A22802D6B2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336;p56">
                <a:extLst>
                  <a:ext uri="{FF2B5EF4-FFF2-40B4-BE49-F238E27FC236}">
                    <a16:creationId xmlns:a16="http://schemas.microsoft.com/office/drawing/2014/main" id="{B6F2D493-3AF1-4937-82C3-D9840A6BAAA5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337;p56">
                <a:extLst>
                  <a:ext uri="{FF2B5EF4-FFF2-40B4-BE49-F238E27FC236}">
                    <a16:creationId xmlns:a16="http://schemas.microsoft.com/office/drawing/2014/main" id="{0E14326C-53BE-47C1-920B-81506F12E4B1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338;p56">
                <a:extLst>
                  <a:ext uri="{FF2B5EF4-FFF2-40B4-BE49-F238E27FC236}">
                    <a16:creationId xmlns:a16="http://schemas.microsoft.com/office/drawing/2014/main" id="{5C5FA24D-2CB2-48E2-8E35-D0AB5194A6D2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339;p56">
                <a:extLst>
                  <a:ext uri="{FF2B5EF4-FFF2-40B4-BE49-F238E27FC236}">
                    <a16:creationId xmlns:a16="http://schemas.microsoft.com/office/drawing/2014/main" id="{77F9C179-600B-4260-9F27-C6301A977599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340;p56">
                <a:extLst>
                  <a:ext uri="{FF2B5EF4-FFF2-40B4-BE49-F238E27FC236}">
                    <a16:creationId xmlns:a16="http://schemas.microsoft.com/office/drawing/2014/main" id="{7CB6C169-4F75-46CB-B19B-035B60D7570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341;p56">
                <a:extLst>
                  <a:ext uri="{FF2B5EF4-FFF2-40B4-BE49-F238E27FC236}">
                    <a16:creationId xmlns:a16="http://schemas.microsoft.com/office/drawing/2014/main" id="{F75A2372-0853-4807-9834-1A9E66F1B59D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342;p56">
                <a:extLst>
                  <a:ext uri="{FF2B5EF4-FFF2-40B4-BE49-F238E27FC236}">
                    <a16:creationId xmlns:a16="http://schemas.microsoft.com/office/drawing/2014/main" id="{99955FEA-B359-46C0-AD26-D4F39DA8DE63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343;p56">
                <a:extLst>
                  <a:ext uri="{FF2B5EF4-FFF2-40B4-BE49-F238E27FC236}">
                    <a16:creationId xmlns:a16="http://schemas.microsoft.com/office/drawing/2014/main" id="{0CD941EA-D8E5-415D-B94E-CA417CCEBE27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344;p56">
                <a:extLst>
                  <a:ext uri="{FF2B5EF4-FFF2-40B4-BE49-F238E27FC236}">
                    <a16:creationId xmlns:a16="http://schemas.microsoft.com/office/drawing/2014/main" id="{464593AB-F84D-488E-84C7-A8D509D6323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345;p56">
                <a:extLst>
                  <a:ext uri="{FF2B5EF4-FFF2-40B4-BE49-F238E27FC236}">
                    <a16:creationId xmlns:a16="http://schemas.microsoft.com/office/drawing/2014/main" id="{0A050986-3672-4744-A0A8-50F4B889B98C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346;p56">
                <a:extLst>
                  <a:ext uri="{FF2B5EF4-FFF2-40B4-BE49-F238E27FC236}">
                    <a16:creationId xmlns:a16="http://schemas.microsoft.com/office/drawing/2014/main" id="{9BD874C7-568D-44DC-BEA1-39ACD78018F9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347;p56">
                <a:extLst>
                  <a:ext uri="{FF2B5EF4-FFF2-40B4-BE49-F238E27FC236}">
                    <a16:creationId xmlns:a16="http://schemas.microsoft.com/office/drawing/2014/main" id="{36B5C666-8356-4807-BFBB-759814D9423C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348;p56">
                <a:extLst>
                  <a:ext uri="{FF2B5EF4-FFF2-40B4-BE49-F238E27FC236}">
                    <a16:creationId xmlns:a16="http://schemas.microsoft.com/office/drawing/2014/main" id="{BD36EE28-2B5E-462E-8082-2563657968E4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4" name="Google Shape;1349;p56">
              <a:extLst>
                <a:ext uri="{FF2B5EF4-FFF2-40B4-BE49-F238E27FC236}">
                  <a16:creationId xmlns:a16="http://schemas.microsoft.com/office/drawing/2014/main" id="{2B49CEDD-66AC-486A-BD36-7B7AAA4C9F46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50;p56">
              <a:extLst>
                <a:ext uri="{FF2B5EF4-FFF2-40B4-BE49-F238E27FC236}">
                  <a16:creationId xmlns:a16="http://schemas.microsoft.com/office/drawing/2014/main" id="{D203159C-79AA-4025-B356-4E15DDCE03D0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51;p56">
              <a:extLst>
                <a:ext uri="{FF2B5EF4-FFF2-40B4-BE49-F238E27FC236}">
                  <a16:creationId xmlns:a16="http://schemas.microsoft.com/office/drawing/2014/main" id="{CBEDCA9E-22B4-4E71-9071-03EAAE61AEA4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2;p56">
              <a:extLst>
                <a:ext uri="{FF2B5EF4-FFF2-40B4-BE49-F238E27FC236}">
                  <a16:creationId xmlns:a16="http://schemas.microsoft.com/office/drawing/2014/main" id="{00706EE0-F9F4-47EA-953F-278E7F4D8613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53;p56">
              <a:extLst>
                <a:ext uri="{FF2B5EF4-FFF2-40B4-BE49-F238E27FC236}">
                  <a16:creationId xmlns:a16="http://schemas.microsoft.com/office/drawing/2014/main" id="{F73285F3-531B-4846-B4DD-9718D61B5085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54;p56">
              <a:extLst>
                <a:ext uri="{FF2B5EF4-FFF2-40B4-BE49-F238E27FC236}">
                  <a16:creationId xmlns:a16="http://schemas.microsoft.com/office/drawing/2014/main" id="{A0585C6E-4BDE-48E9-A762-C723B7733C9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55;p56">
              <a:extLst>
                <a:ext uri="{FF2B5EF4-FFF2-40B4-BE49-F238E27FC236}">
                  <a16:creationId xmlns:a16="http://schemas.microsoft.com/office/drawing/2014/main" id="{53BEFA2B-401F-41FB-BA65-7382ABD74016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56;p56">
              <a:extLst>
                <a:ext uri="{FF2B5EF4-FFF2-40B4-BE49-F238E27FC236}">
                  <a16:creationId xmlns:a16="http://schemas.microsoft.com/office/drawing/2014/main" id="{37D7AA31-1B87-4EB5-A278-B08859053966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57;p56">
              <a:extLst>
                <a:ext uri="{FF2B5EF4-FFF2-40B4-BE49-F238E27FC236}">
                  <a16:creationId xmlns:a16="http://schemas.microsoft.com/office/drawing/2014/main" id="{A90856DC-F9CB-4192-9693-70992E890280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58;p56">
              <a:extLst>
                <a:ext uri="{FF2B5EF4-FFF2-40B4-BE49-F238E27FC236}">
                  <a16:creationId xmlns:a16="http://schemas.microsoft.com/office/drawing/2014/main" id="{FBE1EE21-28BE-447D-8DC1-F28DFC5614F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59;p56">
              <a:extLst>
                <a:ext uri="{FF2B5EF4-FFF2-40B4-BE49-F238E27FC236}">
                  <a16:creationId xmlns:a16="http://schemas.microsoft.com/office/drawing/2014/main" id="{6C708C73-6DE5-45B8-909C-9DA2D34D34A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0;p56">
              <a:extLst>
                <a:ext uri="{FF2B5EF4-FFF2-40B4-BE49-F238E27FC236}">
                  <a16:creationId xmlns:a16="http://schemas.microsoft.com/office/drawing/2014/main" id="{7258DC09-9EC8-4A0D-AD07-273590A5A834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61;p56">
              <a:extLst>
                <a:ext uri="{FF2B5EF4-FFF2-40B4-BE49-F238E27FC236}">
                  <a16:creationId xmlns:a16="http://schemas.microsoft.com/office/drawing/2014/main" id="{FEE2BA9A-4F5C-4C1F-937B-87D33EDDAA20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62;p56">
              <a:extLst>
                <a:ext uri="{FF2B5EF4-FFF2-40B4-BE49-F238E27FC236}">
                  <a16:creationId xmlns:a16="http://schemas.microsoft.com/office/drawing/2014/main" id="{3E0F7F74-83DB-4D83-AB83-DBEFA3C11815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63;p56">
              <a:extLst>
                <a:ext uri="{FF2B5EF4-FFF2-40B4-BE49-F238E27FC236}">
                  <a16:creationId xmlns:a16="http://schemas.microsoft.com/office/drawing/2014/main" id="{460490A8-675B-4910-B205-6AF7C203F722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64;p56">
              <a:extLst>
                <a:ext uri="{FF2B5EF4-FFF2-40B4-BE49-F238E27FC236}">
                  <a16:creationId xmlns:a16="http://schemas.microsoft.com/office/drawing/2014/main" id="{FE32C804-CEF6-40A5-BD6D-057496FA672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65;p56">
              <a:extLst>
                <a:ext uri="{FF2B5EF4-FFF2-40B4-BE49-F238E27FC236}">
                  <a16:creationId xmlns:a16="http://schemas.microsoft.com/office/drawing/2014/main" id="{F0EBE583-2025-4BCB-8626-C7A8789206A4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66;p56">
              <a:extLst>
                <a:ext uri="{FF2B5EF4-FFF2-40B4-BE49-F238E27FC236}">
                  <a16:creationId xmlns:a16="http://schemas.microsoft.com/office/drawing/2014/main" id="{78C4D951-0C3A-4BAF-ADAB-DCE5195AA09F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67;p56">
              <a:extLst>
                <a:ext uri="{FF2B5EF4-FFF2-40B4-BE49-F238E27FC236}">
                  <a16:creationId xmlns:a16="http://schemas.microsoft.com/office/drawing/2014/main" id="{7C25DEFE-2455-4321-8E8C-D8E1BE0A0BA2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68;p56">
              <a:extLst>
                <a:ext uri="{FF2B5EF4-FFF2-40B4-BE49-F238E27FC236}">
                  <a16:creationId xmlns:a16="http://schemas.microsoft.com/office/drawing/2014/main" id="{53A99C5D-F060-4BF0-82B1-908EA8EA3B9F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4" name="Google Shape;1369;p56">
              <a:extLst>
                <a:ext uri="{FF2B5EF4-FFF2-40B4-BE49-F238E27FC236}">
                  <a16:creationId xmlns:a16="http://schemas.microsoft.com/office/drawing/2014/main" id="{2BEC88AE-B4FF-4E5C-AF9C-1123604D1124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65" name="Google Shape;1370;p56">
              <a:extLst>
                <a:ext uri="{FF2B5EF4-FFF2-40B4-BE49-F238E27FC236}">
                  <a16:creationId xmlns:a16="http://schemas.microsoft.com/office/drawing/2014/main" id="{312B6EF4-9676-4AA8-BA63-1C84E7E8EF16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1371;p56">
              <a:extLst>
                <a:ext uri="{FF2B5EF4-FFF2-40B4-BE49-F238E27FC236}">
                  <a16:creationId xmlns:a16="http://schemas.microsoft.com/office/drawing/2014/main" id="{B68F9DE5-BD94-40CD-86EA-C26004BEA310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30" name="Google Shape;1372;p56">
                <a:extLst>
                  <a:ext uri="{FF2B5EF4-FFF2-40B4-BE49-F238E27FC236}">
                    <a16:creationId xmlns:a16="http://schemas.microsoft.com/office/drawing/2014/main" id="{AB119BE8-0E91-415C-880C-1B7187D0E2FF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373;p56">
                <a:extLst>
                  <a:ext uri="{FF2B5EF4-FFF2-40B4-BE49-F238E27FC236}">
                    <a16:creationId xmlns:a16="http://schemas.microsoft.com/office/drawing/2014/main" id="{8623DE08-C5E0-409F-9FB2-1F72435CB1D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1374;p56">
              <a:extLst>
                <a:ext uri="{FF2B5EF4-FFF2-40B4-BE49-F238E27FC236}">
                  <a16:creationId xmlns:a16="http://schemas.microsoft.com/office/drawing/2014/main" id="{4585E636-E620-4387-83D0-675981CEB4EC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1375;p56">
              <a:extLst>
                <a:ext uri="{FF2B5EF4-FFF2-40B4-BE49-F238E27FC236}">
                  <a16:creationId xmlns:a16="http://schemas.microsoft.com/office/drawing/2014/main" id="{595C2A3F-2949-4233-9D00-3FC3B1059587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26" name="Google Shape;1376;p56">
                <a:extLst>
                  <a:ext uri="{FF2B5EF4-FFF2-40B4-BE49-F238E27FC236}">
                    <a16:creationId xmlns:a16="http://schemas.microsoft.com/office/drawing/2014/main" id="{675B8509-7430-400D-A4E1-C62453A40972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377;p56">
                <a:extLst>
                  <a:ext uri="{FF2B5EF4-FFF2-40B4-BE49-F238E27FC236}">
                    <a16:creationId xmlns:a16="http://schemas.microsoft.com/office/drawing/2014/main" id="{716F47F4-446F-43B1-95DC-AEA4418BC057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378;p56">
                <a:extLst>
                  <a:ext uri="{FF2B5EF4-FFF2-40B4-BE49-F238E27FC236}">
                    <a16:creationId xmlns:a16="http://schemas.microsoft.com/office/drawing/2014/main" id="{94C52D76-9DD2-4E00-84CD-B554CA6240D0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379;p56">
                <a:extLst>
                  <a:ext uri="{FF2B5EF4-FFF2-40B4-BE49-F238E27FC236}">
                    <a16:creationId xmlns:a16="http://schemas.microsoft.com/office/drawing/2014/main" id="{50B422C7-F9E5-47D8-879B-08291B627DB5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1380;p56">
              <a:extLst>
                <a:ext uri="{FF2B5EF4-FFF2-40B4-BE49-F238E27FC236}">
                  <a16:creationId xmlns:a16="http://schemas.microsoft.com/office/drawing/2014/main" id="{D91092CD-9F30-4BC0-9F5D-AC60730FC88E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1;p56">
              <a:extLst>
                <a:ext uri="{FF2B5EF4-FFF2-40B4-BE49-F238E27FC236}">
                  <a16:creationId xmlns:a16="http://schemas.microsoft.com/office/drawing/2014/main" id="{4CEE93E1-CCD3-4E00-86BC-340046A3C21D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2;p56">
              <a:extLst>
                <a:ext uri="{FF2B5EF4-FFF2-40B4-BE49-F238E27FC236}">
                  <a16:creationId xmlns:a16="http://schemas.microsoft.com/office/drawing/2014/main" id="{5B25D3C8-CECF-47B4-AA80-C80067368218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83;p56">
              <a:extLst>
                <a:ext uri="{FF2B5EF4-FFF2-40B4-BE49-F238E27FC236}">
                  <a16:creationId xmlns:a16="http://schemas.microsoft.com/office/drawing/2014/main" id="{5A01FB10-43AA-4DBF-B8AC-BC03017B3E94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84;p56">
              <a:extLst>
                <a:ext uri="{FF2B5EF4-FFF2-40B4-BE49-F238E27FC236}">
                  <a16:creationId xmlns:a16="http://schemas.microsoft.com/office/drawing/2014/main" id="{F0250A37-6C96-41D2-9940-6A642DD0AE3D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85;p56">
              <a:extLst>
                <a:ext uri="{FF2B5EF4-FFF2-40B4-BE49-F238E27FC236}">
                  <a16:creationId xmlns:a16="http://schemas.microsoft.com/office/drawing/2014/main" id="{74441212-D854-49F6-9D5D-C84BF4332407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86;p56">
              <a:extLst>
                <a:ext uri="{FF2B5EF4-FFF2-40B4-BE49-F238E27FC236}">
                  <a16:creationId xmlns:a16="http://schemas.microsoft.com/office/drawing/2014/main" id="{3B6DAD49-E9D0-42A0-A694-B93BA64456E8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1387;p56">
              <a:extLst>
                <a:ext uri="{FF2B5EF4-FFF2-40B4-BE49-F238E27FC236}">
                  <a16:creationId xmlns:a16="http://schemas.microsoft.com/office/drawing/2014/main" id="{7256598A-1A8E-448F-8FB7-2BF69104926C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22" name="Google Shape;1388;p56">
                <a:extLst>
                  <a:ext uri="{FF2B5EF4-FFF2-40B4-BE49-F238E27FC236}">
                    <a16:creationId xmlns:a16="http://schemas.microsoft.com/office/drawing/2014/main" id="{5AC46AAC-3A68-4CA8-ACA1-BE1AB836D44E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389;p56">
                <a:extLst>
                  <a:ext uri="{FF2B5EF4-FFF2-40B4-BE49-F238E27FC236}">
                    <a16:creationId xmlns:a16="http://schemas.microsoft.com/office/drawing/2014/main" id="{D09FB5E9-8589-4E8B-8E95-F3AE3766107B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390;p56">
                <a:extLst>
                  <a:ext uri="{FF2B5EF4-FFF2-40B4-BE49-F238E27FC236}">
                    <a16:creationId xmlns:a16="http://schemas.microsoft.com/office/drawing/2014/main" id="{45205DFD-878B-4ECC-A8B0-2B289CDBF482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391;p56">
                <a:extLst>
                  <a:ext uri="{FF2B5EF4-FFF2-40B4-BE49-F238E27FC236}">
                    <a16:creationId xmlns:a16="http://schemas.microsoft.com/office/drawing/2014/main" id="{FC9C6503-307F-4ED7-B7E7-62E080F8C39D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1392;p56">
              <a:extLst>
                <a:ext uri="{FF2B5EF4-FFF2-40B4-BE49-F238E27FC236}">
                  <a16:creationId xmlns:a16="http://schemas.microsoft.com/office/drawing/2014/main" id="{5577C741-9B82-44F7-A08E-12CE5286186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3;p56">
              <a:extLst>
                <a:ext uri="{FF2B5EF4-FFF2-40B4-BE49-F238E27FC236}">
                  <a16:creationId xmlns:a16="http://schemas.microsoft.com/office/drawing/2014/main" id="{A25478AF-7168-440C-B9D8-01DA9AE89D9C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4;p56">
              <a:extLst>
                <a:ext uri="{FF2B5EF4-FFF2-40B4-BE49-F238E27FC236}">
                  <a16:creationId xmlns:a16="http://schemas.microsoft.com/office/drawing/2014/main" id="{768C8750-7E26-4C91-8418-62DB4C61A266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5;p56">
              <a:extLst>
                <a:ext uri="{FF2B5EF4-FFF2-40B4-BE49-F238E27FC236}">
                  <a16:creationId xmlns:a16="http://schemas.microsoft.com/office/drawing/2014/main" id="{3564512E-D35B-4194-BAC1-2F6382D1AE3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6;p56">
              <a:extLst>
                <a:ext uri="{FF2B5EF4-FFF2-40B4-BE49-F238E27FC236}">
                  <a16:creationId xmlns:a16="http://schemas.microsoft.com/office/drawing/2014/main" id="{773C2EBA-33E1-47DD-BBB7-C87134B25799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97;p56">
              <a:extLst>
                <a:ext uri="{FF2B5EF4-FFF2-40B4-BE49-F238E27FC236}">
                  <a16:creationId xmlns:a16="http://schemas.microsoft.com/office/drawing/2014/main" id="{0C158777-F773-4B57-A16F-6B5ED191CA29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98;p56">
              <a:extLst>
                <a:ext uri="{FF2B5EF4-FFF2-40B4-BE49-F238E27FC236}">
                  <a16:creationId xmlns:a16="http://schemas.microsoft.com/office/drawing/2014/main" id="{48613ECC-5807-431D-A669-0B880F29E46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9;p56">
              <a:extLst>
                <a:ext uri="{FF2B5EF4-FFF2-40B4-BE49-F238E27FC236}">
                  <a16:creationId xmlns:a16="http://schemas.microsoft.com/office/drawing/2014/main" id="{1CCD2CCF-32C3-4D84-8817-493DD3B82F56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0;p56">
              <a:extLst>
                <a:ext uri="{FF2B5EF4-FFF2-40B4-BE49-F238E27FC236}">
                  <a16:creationId xmlns:a16="http://schemas.microsoft.com/office/drawing/2014/main" id="{1CE9C2F8-E06D-4881-99D2-1B9EA4B3A507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1;p56">
              <a:extLst>
                <a:ext uri="{FF2B5EF4-FFF2-40B4-BE49-F238E27FC236}">
                  <a16:creationId xmlns:a16="http://schemas.microsoft.com/office/drawing/2014/main" id="{A1A3D811-7A9A-4945-8676-51AE6D36CE54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2;p56">
              <a:extLst>
                <a:ext uri="{FF2B5EF4-FFF2-40B4-BE49-F238E27FC236}">
                  <a16:creationId xmlns:a16="http://schemas.microsoft.com/office/drawing/2014/main" id="{4EE0D7C4-CA0F-471D-8D18-F3E932B2B83E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3;p56">
              <a:extLst>
                <a:ext uri="{FF2B5EF4-FFF2-40B4-BE49-F238E27FC236}">
                  <a16:creationId xmlns:a16="http://schemas.microsoft.com/office/drawing/2014/main" id="{971466F6-CE20-4778-80B4-1ADFD2DF9C9D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4;p56">
              <a:extLst>
                <a:ext uri="{FF2B5EF4-FFF2-40B4-BE49-F238E27FC236}">
                  <a16:creationId xmlns:a16="http://schemas.microsoft.com/office/drawing/2014/main" id="{14D58E41-3C9E-465A-8FD7-68BD0051E291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5;p56">
              <a:extLst>
                <a:ext uri="{FF2B5EF4-FFF2-40B4-BE49-F238E27FC236}">
                  <a16:creationId xmlns:a16="http://schemas.microsoft.com/office/drawing/2014/main" id="{CA52727D-0826-4EB0-BDAB-20D0F037D8CF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6;p56">
              <a:extLst>
                <a:ext uri="{FF2B5EF4-FFF2-40B4-BE49-F238E27FC236}">
                  <a16:creationId xmlns:a16="http://schemas.microsoft.com/office/drawing/2014/main" id="{2E55B96D-84EE-4E43-ADE5-32696A40A3FC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07;p56">
              <a:extLst>
                <a:ext uri="{FF2B5EF4-FFF2-40B4-BE49-F238E27FC236}">
                  <a16:creationId xmlns:a16="http://schemas.microsoft.com/office/drawing/2014/main" id="{25343F4D-C29C-4815-B5E6-035EB4939F17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08;p56">
              <a:extLst>
                <a:ext uri="{FF2B5EF4-FFF2-40B4-BE49-F238E27FC236}">
                  <a16:creationId xmlns:a16="http://schemas.microsoft.com/office/drawing/2014/main" id="{A1C9686E-7392-4463-A3F9-87A55D705BFF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09;p56">
              <a:extLst>
                <a:ext uri="{FF2B5EF4-FFF2-40B4-BE49-F238E27FC236}">
                  <a16:creationId xmlns:a16="http://schemas.microsoft.com/office/drawing/2014/main" id="{FBFB8115-E338-4EBA-9276-2D22E19629D9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10;p56">
              <a:extLst>
                <a:ext uri="{FF2B5EF4-FFF2-40B4-BE49-F238E27FC236}">
                  <a16:creationId xmlns:a16="http://schemas.microsoft.com/office/drawing/2014/main" id="{1964D789-FFC4-43B0-A3E4-9259218247FD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1;p56">
              <a:extLst>
                <a:ext uri="{FF2B5EF4-FFF2-40B4-BE49-F238E27FC236}">
                  <a16:creationId xmlns:a16="http://schemas.microsoft.com/office/drawing/2014/main" id="{F4561EF3-4DEC-417C-AC47-EBB4B04D8D87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2;p56">
              <a:extLst>
                <a:ext uri="{FF2B5EF4-FFF2-40B4-BE49-F238E27FC236}">
                  <a16:creationId xmlns:a16="http://schemas.microsoft.com/office/drawing/2014/main" id="{2978B623-E865-4725-8A5E-FB4AA41E598D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3;p56">
              <a:extLst>
                <a:ext uri="{FF2B5EF4-FFF2-40B4-BE49-F238E27FC236}">
                  <a16:creationId xmlns:a16="http://schemas.microsoft.com/office/drawing/2014/main" id="{756327A5-CFA5-458C-83D8-2A92FA8DAA2E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4;p56">
              <a:extLst>
                <a:ext uri="{FF2B5EF4-FFF2-40B4-BE49-F238E27FC236}">
                  <a16:creationId xmlns:a16="http://schemas.microsoft.com/office/drawing/2014/main" id="{3EA211F9-23F0-4E07-96BF-FACFD67FE02D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5;p56">
              <a:extLst>
                <a:ext uri="{FF2B5EF4-FFF2-40B4-BE49-F238E27FC236}">
                  <a16:creationId xmlns:a16="http://schemas.microsoft.com/office/drawing/2014/main" id="{F9126397-E154-4D55-8C89-5A01FDB15270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6;p56">
              <a:extLst>
                <a:ext uri="{FF2B5EF4-FFF2-40B4-BE49-F238E27FC236}">
                  <a16:creationId xmlns:a16="http://schemas.microsoft.com/office/drawing/2014/main" id="{EE2900BA-4466-4812-B950-FBDBDE367C22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17;p56">
              <a:extLst>
                <a:ext uri="{FF2B5EF4-FFF2-40B4-BE49-F238E27FC236}">
                  <a16:creationId xmlns:a16="http://schemas.microsoft.com/office/drawing/2014/main" id="{C20B9B0D-1046-437B-9EBC-9EE0AF28820F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18;p56">
              <a:extLst>
                <a:ext uri="{FF2B5EF4-FFF2-40B4-BE49-F238E27FC236}">
                  <a16:creationId xmlns:a16="http://schemas.microsoft.com/office/drawing/2014/main" id="{367DF98A-A841-4958-A0DD-C1D1A468205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19;p56">
              <a:extLst>
                <a:ext uri="{FF2B5EF4-FFF2-40B4-BE49-F238E27FC236}">
                  <a16:creationId xmlns:a16="http://schemas.microsoft.com/office/drawing/2014/main" id="{011BB88B-51C5-4AFD-A8A1-9DA31D655E00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20;p56">
              <a:extLst>
                <a:ext uri="{FF2B5EF4-FFF2-40B4-BE49-F238E27FC236}">
                  <a16:creationId xmlns:a16="http://schemas.microsoft.com/office/drawing/2014/main" id="{BAF20A94-1C6E-4FEE-8520-2AA7DD09BC44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421;p56">
              <a:extLst>
                <a:ext uri="{FF2B5EF4-FFF2-40B4-BE49-F238E27FC236}">
                  <a16:creationId xmlns:a16="http://schemas.microsoft.com/office/drawing/2014/main" id="{D4EFD575-DC05-4AB4-9948-FB6090A0E1A5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20" name="Google Shape;1422;p56">
                <a:extLst>
                  <a:ext uri="{FF2B5EF4-FFF2-40B4-BE49-F238E27FC236}">
                    <a16:creationId xmlns:a16="http://schemas.microsoft.com/office/drawing/2014/main" id="{DE7D61D9-B649-4F84-A3C2-F025937890DB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423;p56">
                <a:extLst>
                  <a:ext uri="{FF2B5EF4-FFF2-40B4-BE49-F238E27FC236}">
                    <a16:creationId xmlns:a16="http://schemas.microsoft.com/office/drawing/2014/main" id="{538B77CA-33A6-47DA-A41F-5B33183C8CB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424;p56">
              <a:extLst>
                <a:ext uri="{FF2B5EF4-FFF2-40B4-BE49-F238E27FC236}">
                  <a16:creationId xmlns:a16="http://schemas.microsoft.com/office/drawing/2014/main" id="{2113B9E1-589E-48C5-A91C-5694103E2FC5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425;p56">
              <a:extLst>
                <a:ext uri="{FF2B5EF4-FFF2-40B4-BE49-F238E27FC236}">
                  <a16:creationId xmlns:a16="http://schemas.microsoft.com/office/drawing/2014/main" id="{0D1C166C-319E-40B4-8AC4-BE791130EA1C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18" name="Google Shape;1426;p56">
                <a:extLst>
                  <a:ext uri="{FF2B5EF4-FFF2-40B4-BE49-F238E27FC236}">
                    <a16:creationId xmlns:a16="http://schemas.microsoft.com/office/drawing/2014/main" id="{0ACE5184-695F-403D-9581-1AEC27F5972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19" name="Google Shape;1427;p56">
                <a:extLst>
                  <a:ext uri="{FF2B5EF4-FFF2-40B4-BE49-F238E27FC236}">
                    <a16:creationId xmlns:a16="http://schemas.microsoft.com/office/drawing/2014/main" id="{6614DE23-34FC-4FDA-BEA1-C497D8E89EAA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428;p56">
              <a:extLst>
                <a:ext uri="{FF2B5EF4-FFF2-40B4-BE49-F238E27FC236}">
                  <a16:creationId xmlns:a16="http://schemas.microsoft.com/office/drawing/2014/main" id="{1F93989B-C0A8-44FD-85B4-19E2C0986EF6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16" name="Google Shape;1429;p56">
                <a:extLst>
                  <a:ext uri="{FF2B5EF4-FFF2-40B4-BE49-F238E27FC236}">
                    <a16:creationId xmlns:a16="http://schemas.microsoft.com/office/drawing/2014/main" id="{701A084E-D52C-457F-9050-813A62A277F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430;p56">
                <a:extLst>
                  <a:ext uri="{FF2B5EF4-FFF2-40B4-BE49-F238E27FC236}">
                    <a16:creationId xmlns:a16="http://schemas.microsoft.com/office/drawing/2014/main" id="{CF0EBC88-934B-4939-8956-DFAE8300A8E5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431;p56">
              <a:extLst>
                <a:ext uri="{FF2B5EF4-FFF2-40B4-BE49-F238E27FC236}">
                  <a16:creationId xmlns:a16="http://schemas.microsoft.com/office/drawing/2014/main" id="{B80F9981-3C21-4AE5-BE27-ED5B54485C5F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32;p56">
              <a:extLst>
                <a:ext uri="{FF2B5EF4-FFF2-40B4-BE49-F238E27FC236}">
                  <a16:creationId xmlns:a16="http://schemas.microsoft.com/office/drawing/2014/main" id="{52AB84FC-F8E3-49BA-871D-AD4A50B00EDB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33;p56">
              <a:extLst>
                <a:ext uri="{FF2B5EF4-FFF2-40B4-BE49-F238E27FC236}">
                  <a16:creationId xmlns:a16="http://schemas.microsoft.com/office/drawing/2014/main" id="{BF364B1B-E85D-46A5-B993-0C37B106AAB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34;p56">
              <a:extLst>
                <a:ext uri="{FF2B5EF4-FFF2-40B4-BE49-F238E27FC236}">
                  <a16:creationId xmlns:a16="http://schemas.microsoft.com/office/drawing/2014/main" id="{421D63E1-601F-4D3A-9FA1-738C0B61F370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35;p56">
              <a:extLst>
                <a:ext uri="{FF2B5EF4-FFF2-40B4-BE49-F238E27FC236}">
                  <a16:creationId xmlns:a16="http://schemas.microsoft.com/office/drawing/2014/main" id="{902C9436-902A-417A-A98F-7AAE251BEC88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36;p56">
              <a:extLst>
                <a:ext uri="{FF2B5EF4-FFF2-40B4-BE49-F238E27FC236}">
                  <a16:creationId xmlns:a16="http://schemas.microsoft.com/office/drawing/2014/main" id="{4D62C788-20F0-4FDD-9E57-3B169C3B1A10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7;p56">
              <a:extLst>
                <a:ext uri="{FF2B5EF4-FFF2-40B4-BE49-F238E27FC236}">
                  <a16:creationId xmlns:a16="http://schemas.microsoft.com/office/drawing/2014/main" id="{163544F8-2DA2-497A-ADB6-106521D8AC7C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8;p56">
              <a:extLst>
                <a:ext uri="{FF2B5EF4-FFF2-40B4-BE49-F238E27FC236}">
                  <a16:creationId xmlns:a16="http://schemas.microsoft.com/office/drawing/2014/main" id="{650ECBE4-F8FD-4C42-B033-F7D564075CD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439;p56">
              <a:extLst>
                <a:ext uri="{FF2B5EF4-FFF2-40B4-BE49-F238E27FC236}">
                  <a16:creationId xmlns:a16="http://schemas.microsoft.com/office/drawing/2014/main" id="{34B0E847-FB74-4114-9459-40DF451E1435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12" name="Google Shape;1440;p56">
                <a:extLst>
                  <a:ext uri="{FF2B5EF4-FFF2-40B4-BE49-F238E27FC236}">
                    <a16:creationId xmlns:a16="http://schemas.microsoft.com/office/drawing/2014/main" id="{AEA73896-F9FE-4325-85DC-301548B3B6BA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441;p56">
                <a:extLst>
                  <a:ext uri="{FF2B5EF4-FFF2-40B4-BE49-F238E27FC236}">
                    <a16:creationId xmlns:a16="http://schemas.microsoft.com/office/drawing/2014/main" id="{30645F80-F1E2-49E6-92F3-DCD4A8D85DC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442;p56">
                <a:extLst>
                  <a:ext uri="{FF2B5EF4-FFF2-40B4-BE49-F238E27FC236}">
                    <a16:creationId xmlns:a16="http://schemas.microsoft.com/office/drawing/2014/main" id="{40A862C3-2D7D-4C70-BCCC-AB5DE50B4A5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443;p56">
                <a:extLst>
                  <a:ext uri="{FF2B5EF4-FFF2-40B4-BE49-F238E27FC236}">
                    <a16:creationId xmlns:a16="http://schemas.microsoft.com/office/drawing/2014/main" id="{7EBB30E7-16A3-4E1C-8C90-1230807D69F8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1444;p56">
              <a:extLst>
                <a:ext uri="{FF2B5EF4-FFF2-40B4-BE49-F238E27FC236}">
                  <a16:creationId xmlns:a16="http://schemas.microsoft.com/office/drawing/2014/main" id="{BD8DE13C-DE10-4CC7-91C8-A608DD3E88FF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45;p56">
              <a:extLst>
                <a:ext uri="{FF2B5EF4-FFF2-40B4-BE49-F238E27FC236}">
                  <a16:creationId xmlns:a16="http://schemas.microsoft.com/office/drawing/2014/main" id="{3266CEF3-8D08-4547-99FA-77782E64F745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46;p56">
              <a:extLst>
                <a:ext uri="{FF2B5EF4-FFF2-40B4-BE49-F238E27FC236}">
                  <a16:creationId xmlns:a16="http://schemas.microsoft.com/office/drawing/2014/main" id="{31D30F24-A768-4185-9742-16BC50472F87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47;p56">
              <a:extLst>
                <a:ext uri="{FF2B5EF4-FFF2-40B4-BE49-F238E27FC236}">
                  <a16:creationId xmlns:a16="http://schemas.microsoft.com/office/drawing/2014/main" id="{838F31F1-262D-4067-BADB-24CB41457F85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48;p56">
              <a:extLst>
                <a:ext uri="{FF2B5EF4-FFF2-40B4-BE49-F238E27FC236}">
                  <a16:creationId xmlns:a16="http://schemas.microsoft.com/office/drawing/2014/main" id="{9C34D4A9-C387-41C2-B2D7-D673A954503F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9;p56">
              <a:extLst>
                <a:ext uri="{FF2B5EF4-FFF2-40B4-BE49-F238E27FC236}">
                  <a16:creationId xmlns:a16="http://schemas.microsoft.com/office/drawing/2014/main" id="{EDCA3DEB-3B11-4E0F-A1D7-A262C65C022D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50;p56">
              <a:extLst>
                <a:ext uri="{FF2B5EF4-FFF2-40B4-BE49-F238E27FC236}">
                  <a16:creationId xmlns:a16="http://schemas.microsoft.com/office/drawing/2014/main" id="{3A23DBFA-42F5-4E3E-84AB-6DBFD08727F0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51;p56">
              <a:extLst>
                <a:ext uri="{FF2B5EF4-FFF2-40B4-BE49-F238E27FC236}">
                  <a16:creationId xmlns:a16="http://schemas.microsoft.com/office/drawing/2014/main" id="{62331284-2C5F-451F-B194-8818B17D0B48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452;p56">
              <a:extLst>
                <a:ext uri="{FF2B5EF4-FFF2-40B4-BE49-F238E27FC236}">
                  <a16:creationId xmlns:a16="http://schemas.microsoft.com/office/drawing/2014/main" id="{6E0552AC-3578-4F3A-9E18-8FEAE7E103FB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08" name="Google Shape;1453;p56">
                <a:extLst>
                  <a:ext uri="{FF2B5EF4-FFF2-40B4-BE49-F238E27FC236}">
                    <a16:creationId xmlns:a16="http://schemas.microsoft.com/office/drawing/2014/main" id="{1A472B04-808F-4FCC-8B38-D28BEF1E6431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454;p56">
                <a:extLst>
                  <a:ext uri="{FF2B5EF4-FFF2-40B4-BE49-F238E27FC236}">
                    <a16:creationId xmlns:a16="http://schemas.microsoft.com/office/drawing/2014/main" id="{DFD2C1F9-E2EE-4033-BC4A-2DF57C7E774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455;p56">
                <a:extLst>
                  <a:ext uri="{FF2B5EF4-FFF2-40B4-BE49-F238E27FC236}">
                    <a16:creationId xmlns:a16="http://schemas.microsoft.com/office/drawing/2014/main" id="{7B84D21D-E34A-4F71-B848-6AECD2AABF2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456;p56">
                <a:extLst>
                  <a:ext uri="{FF2B5EF4-FFF2-40B4-BE49-F238E27FC236}">
                    <a16:creationId xmlns:a16="http://schemas.microsoft.com/office/drawing/2014/main" id="{2D0A206B-6138-48C9-A2CA-546795C581CE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457;p56">
              <a:extLst>
                <a:ext uri="{FF2B5EF4-FFF2-40B4-BE49-F238E27FC236}">
                  <a16:creationId xmlns:a16="http://schemas.microsoft.com/office/drawing/2014/main" id="{A1C53D84-2285-4251-84A5-45FC1BE13CA9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58;p56">
              <a:extLst>
                <a:ext uri="{FF2B5EF4-FFF2-40B4-BE49-F238E27FC236}">
                  <a16:creationId xmlns:a16="http://schemas.microsoft.com/office/drawing/2014/main" id="{875578E2-31B2-4F64-92CC-D90B0DE7DBFE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59;p56">
              <a:extLst>
                <a:ext uri="{FF2B5EF4-FFF2-40B4-BE49-F238E27FC236}">
                  <a16:creationId xmlns:a16="http://schemas.microsoft.com/office/drawing/2014/main" id="{0745C3CE-8D14-4FB7-8562-ED2A1BE91690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60;p56">
              <a:extLst>
                <a:ext uri="{FF2B5EF4-FFF2-40B4-BE49-F238E27FC236}">
                  <a16:creationId xmlns:a16="http://schemas.microsoft.com/office/drawing/2014/main" id="{757163F8-7229-497E-8C9E-D2EFFD3C4278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61;p56">
              <a:extLst>
                <a:ext uri="{FF2B5EF4-FFF2-40B4-BE49-F238E27FC236}">
                  <a16:creationId xmlns:a16="http://schemas.microsoft.com/office/drawing/2014/main" id="{99519E04-540F-42FE-8C88-0EF61407E124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62;p56">
              <a:extLst>
                <a:ext uri="{FF2B5EF4-FFF2-40B4-BE49-F238E27FC236}">
                  <a16:creationId xmlns:a16="http://schemas.microsoft.com/office/drawing/2014/main" id="{0A5CF9D8-2E8D-4FD8-9EF5-EA1F961EDBAF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63;p56">
              <a:extLst>
                <a:ext uri="{FF2B5EF4-FFF2-40B4-BE49-F238E27FC236}">
                  <a16:creationId xmlns:a16="http://schemas.microsoft.com/office/drawing/2014/main" id="{27A49E21-C800-47EC-9E21-71292443D2DD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64;p56">
              <a:extLst>
                <a:ext uri="{FF2B5EF4-FFF2-40B4-BE49-F238E27FC236}">
                  <a16:creationId xmlns:a16="http://schemas.microsoft.com/office/drawing/2014/main" id="{8EABD3EE-5A99-495B-849A-9E13AB537C6C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65;p56">
              <a:extLst>
                <a:ext uri="{FF2B5EF4-FFF2-40B4-BE49-F238E27FC236}">
                  <a16:creationId xmlns:a16="http://schemas.microsoft.com/office/drawing/2014/main" id="{73E5285B-AC73-4508-A3AB-32B961A3229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66;p56">
              <a:extLst>
                <a:ext uri="{FF2B5EF4-FFF2-40B4-BE49-F238E27FC236}">
                  <a16:creationId xmlns:a16="http://schemas.microsoft.com/office/drawing/2014/main" id="{1B7CD8D3-E12C-424A-B69F-12E50F43F651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67;p56">
              <a:extLst>
                <a:ext uri="{FF2B5EF4-FFF2-40B4-BE49-F238E27FC236}">
                  <a16:creationId xmlns:a16="http://schemas.microsoft.com/office/drawing/2014/main" id="{C4E45C2A-9316-42BF-9472-323AF9BB22DC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68;p56">
              <a:extLst>
                <a:ext uri="{FF2B5EF4-FFF2-40B4-BE49-F238E27FC236}">
                  <a16:creationId xmlns:a16="http://schemas.microsoft.com/office/drawing/2014/main" id="{B440C66F-69DE-4E53-9765-8A9D5C9E5D59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69;p56">
              <a:extLst>
                <a:ext uri="{FF2B5EF4-FFF2-40B4-BE49-F238E27FC236}">
                  <a16:creationId xmlns:a16="http://schemas.microsoft.com/office/drawing/2014/main" id="{2440318E-87C3-4F01-AE65-C9FCAE296E3B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70;p56">
              <a:extLst>
                <a:ext uri="{FF2B5EF4-FFF2-40B4-BE49-F238E27FC236}">
                  <a16:creationId xmlns:a16="http://schemas.microsoft.com/office/drawing/2014/main" id="{EBADE7A7-B062-47C3-AF77-A82CD288C83D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71;p56">
              <a:extLst>
                <a:ext uri="{FF2B5EF4-FFF2-40B4-BE49-F238E27FC236}">
                  <a16:creationId xmlns:a16="http://schemas.microsoft.com/office/drawing/2014/main" id="{46484CF5-6E8D-4FDA-91E9-5EB301E4776F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72;p56">
              <a:extLst>
                <a:ext uri="{FF2B5EF4-FFF2-40B4-BE49-F238E27FC236}">
                  <a16:creationId xmlns:a16="http://schemas.microsoft.com/office/drawing/2014/main" id="{6F9B902A-A547-4B83-854B-DCAC966C0E1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73;p56">
              <a:extLst>
                <a:ext uri="{FF2B5EF4-FFF2-40B4-BE49-F238E27FC236}">
                  <a16:creationId xmlns:a16="http://schemas.microsoft.com/office/drawing/2014/main" id="{C6441402-A2A6-4B35-8A84-536EEE1C443F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5" name="Google Shape;1474;p56">
              <a:extLst>
                <a:ext uri="{FF2B5EF4-FFF2-40B4-BE49-F238E27FC236}">
                  <a16:creationId xmlns:a16="http://schemas.microsoft.com/office/drawing/2014/main" id="{BAFB44E4-BF0E-4DFF-BF05-FA0ABE64A75A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75;p56">
              <a:extLst>
                <a:ext uri="{FF2B5EF4-FFF2-40B4-BE49-F238E27FC236}">
                  <a16:creationId xmlns:a16="http://schemas.microsoft.com/office/drawing/2014/main" id="{69033037-03B4-48D8-BEA3-614C61BD116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6;p56">
              <a:extLst>
                <a:ext uri="{FF2B5EF4-FFF2-40B4-BE49-F238E27FC236}">
                  <a16:creationId xmlns:a16="http://schemas.microsoft.com/office/drawing/2014/main" id="{7D14EB28-10F4-4CBF-8730-3B5BF21135A0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77;p56">
              <a:extLst>
                <a:ext uri="{FF2B5EF4-FFF2-40B4-BE49-F238E27FC236}">
                  <a16:creationId xmlns:a16="http://schemas.microsoft.com/office/drawing/2014/main" id="{43C9469E-E722-4D8E-8B4C-5E3CEF7A96F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78;p56">
              <a:extLst>
                <a:ext uri="{FF2B5EF4-FFF2-40B4-BE49-F238E27FC236}">
                  <a16:creationId xmlns:a16="http://schemas.microsoft.com/office/drawing/2014/main" id="{33BF263D-50A3-4291-A497-A1E6931CDC2E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79;p56">
              <a:extLst>
                <a:ext uri="{FF2B5EF4-FFF2-40B4-BE49-F238E27FC236}">
                  <a16:creationId xmlns:a16="http://schemas.microsoft.com/office/drawing/2014/main" id="{E29DAB0F-D3C4-47D7-8954-381F9AF0EADE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80;p56">
              <a:extLst>
                <a:ext uri="{FF2B5EF4-FFF2-40B4-BE49-F238E27FC236}">
                  <a16:creationId xmlns:a16="http://schemas.microsoft.com/office/drawing/2014/main" id="{0B3EB069-8C81-477F-A1DD-A78305AB6B2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81;p56">
              <a:extLst>
                <a:ext uri="{FF2B5EF4-FFF2-40B4-BE49-F238E27FC236}">
                  <a16:creationId xmlns:a16="http://schemas.microsoft.com/office/drawing/2014/main" id="{E2317BEB-D70D-4374-87FD-FB85A13F9338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82;p56">
              <a:extLst>
                <a:ext uri="{FF2B5EF4-FFF2-40B4-BE49-F238E27FC236}">
                  <a16:creationId xmlns:a16="http://schemas.microsoft.com/office/drawing/2014/main" id="{4DE447B1-9F53-4850-8D3F-56632D776897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83;p56">
              <a:extLst>
                <a:ext uri="{FF2B5EF4-FFF2-40B4-BE49-F238E27FC236}">
                  <a16:creationId xmlns:a16="http://schemas.microsoft.com/office/drawing/2014/main" id="{A14B163E-9526-4532-A169-2A6A3244E10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84;p56">
              <a:extLst>
                <a:ext uri="{FF2B5EF4-FFF2-40B4-BE49-F238E27FC236}">
                  <a16:creationId xmlns:a16="http://schemas.microsoft.com/office/drawing/2014/main" id="{99918091-361B-4AC3-A424-7C1EE19D9222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85;p56">
              <a:extLst>
                <a:ext uri="{FF2B5EF4-FFF2-40B4-BE49-F238E27FC236}">
                  <a16:creationId xmlns:a16="http://schemas.microsoft.com/office/drawing/2014/main" id="{ADBA4A8B-598B-4D8A-B2A3-5D35199771E6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7" name="Google Shape;1486;p56">
              <a:extLst>
                <a:ext uri="{FF2B5EF4-FFF2-40B4-BE49-F238E27FC236}">
                  <a16:creationId xmlns:a16="http://schemas.microsoft.com/office/drawing/2014/main" id="{CBEFD2BA-A75E-4263-A81C-9743EE9FC2B6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87;p56">
              <a:extLst>
                <a:ext uri="{FF2B5EF4-FFF2-40B4-BE49-F238E27FC236}">
                  <a16:creationId xmlns:a16="http://schemas.microsoft.com/office/drawing/2014/main" id="{D87F059E-948D-4B4F-951D-5C8CF3ACC6CC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88;p56">
              <a:extLst>
                <a:ext uri="{FF2B5EF4-FFF2-40B4-BE49-F238E27FC236}">
                  <a16:creationId xmlns:a16="http://schemas.microsoft.com/office/drawing/2014/main" id="{750153FF-A144-4956-AA83-6C4A4A4EDE51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89;p56">
              <a:extLst>
                <a:ext uri="{FF2B5EF4-FFF2-40B4-BE49-F238E27FC236}">
                  <a16:creationId xmlns:a16="http://schemas.microsoft.com/office/drawing/2014/main" id="{813BC2DB-4E5B-4997-ADAF-AC44C3AAF90F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90;p56">
              <a:extLst>
                <a:ext uri="{FF2B5EF4-FFF2-40B4-BE49-F238E27FC236}">
                  <a16:creationId xmlns:a16="http://schemas.microsoft.com/office/drawing/2014/main" id="{65D41514-D9AF-45DC-AAD2-E5654F916B6C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91;p56">
              <a:extLst>
                <a:ext uri="{FF2B5EF4-FFF2-40B4-BE49-F238E27FC236}">
                  <a16:creationId xmlns:a16="http://schemas.microsoft.com/office/drawing/2014/main" id="{13B86148-72DF-48C7-B2B4-E29CD1CFDC5C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92;p56">
              <a:extLst>
                <a:ext uri="{FF2B5EF4-FFF2-40B4-BE49-F238E27FC236}">
                  <a16:creationId xmlns:a16="http://schemas.microsoft.com/office/drawing/2014/main" id="{BD4DEB61-B160-4C14-A19F-A8D86C6261EC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93;p56">
              <a:extLst>
                <a:ext uri="{FF2B5EF4-FFF2-40B4-BE49-F238E27FC236}">
                  <a16:creationId xmlns:a16="http://schemas.microsoft.com/office/drawing/2014/main" id="{3482D94E-2B29-4B9F-9CD4-E875397F0155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94;p56">
              <a:extLst>
                <a:ext uri="{FF2B5EF4-FFF2-40B4-BE49-F238E27FC236}">
                  <a16:creationId xmlns:a16="http://schemas.microsoft.com/office/drawing/2014/main" id="{C59A933E-6F59-4841-82FA-76204D5A7807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95;p56">
              <a:extLst>
                <a:ext uri="{FF2B5EF4-FFF2-40B4-BE49-F238E27FC236}">
                  <a16:creationId xmlns:a16="http://schemas.microsoft.com/office/drawing/2014/main" id="{5A652B0C-6953-4697-88B7-464F36BED5BB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96;p56">
              <a:extLst>
                <a:ext uri="{FF2B5EF4-FFF2-40B4-BE49-F238E27FC236}">
                  <a16:creationId xmlns:a16="http://schemas.microsoft.com/office/drawing/2014/main" id="{30F3B185-3CC0-4157-8B53-7A3C907216CA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97;p56">
              <a:extLst>
                <a:ext uri="{FF2B5EF4-FFF2-40B4-BE49-F238E27FC236}">
                  <a16:creationId xmlns:a16="http://schemas.microsoft.com/office/drawing/2014/main" id="{28F4815F-6A5B-4F39-9BC2-ED6853841041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98;p56">
              <a:extLst>
                <a:ext uri="{FF2B5EF4-FFF2-40B4-BE49-F238E27FC236}">
                  <a16:creationId xmlns:a16="http://schemas.microsoft.com/office/drawing/2014/main" id="{819B7B4D-C65F-432C-AEEC-115207E95D38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499;p56">
              <a:extLst>
                <a:ext uri="{FF2B5EF4-FFF2-40B4-BE49-F238E27FC236}">
                  <a16:creationId xmlns:a16="http://schemas.microsoft.com/office/drawing/2014/main" id="{E5D91BC5-83DA-4B38-B212-AEA8EE1B1DF2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06" name="Google Shape;1500;p56">
                <a:extLst>
                  <a:ext uri="{FF2B5EF4-FFF2-40B4-BE49-F238E27FC236}">
                    <a16:creationId xmlns:a16="http://schemas.microsoft.com/office/drawing/2014/main" id="{40EDCBDE-6D58-431A-9C55-E6F0F97A00CB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501;p56">
                <a:extLst>
                  <a:ext uri="{FF2B5EF4-FFF2-40B4-BE49-F238E27FC236}">
                    <a16:creationId xmlns:a16="http://schemas.microsoft.com/office/drawing/2014/main" id="{768B6420-D219-4341-9A1A-2697B8AFD396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502;p56">
              <a:extLst>
                <a:ext uri="{FF2B5EF4-FFF2-40B4-BE49-F238E27FC236}">
                  <a16:creationId xmlns:a16="http://schemas.microsoft.com/office/drawing/2014/main" id="{88F63ACA-170C-4099-9637-191A3F51CD70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03;p56">
              <a:extLst>
                <a:ext uri="{FF2B5EF4-FFF2-40B4-BE49-F238E27FC236}">
                  <a16:creationId xmlns:a16="http://schemas.microsoft.com/office/drawing/2014/main" id="{E2A8B922-EB06-4426-8B18-A7D75A7CAEB9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04;p56">
              <a:extLst>
                <a:ext uri="{FF2B5EF4-FFF2-40B4-BE49-F238E27FC236}">
                  <a16:creationId xmlns:a16="http://schemas.microsoft.com/office/drawing/2014/main" id="{BB676F50-EB63-4C14-814D-40EA17009A96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05;p56">
              <a:extLst>
                <a:ext uri="{FF2B5EF4-FFF2-40B4-BE49-F238E27FC236}">
                  <a16:creationId xmlns:a16="http://schemas.microsoft.com/office/drawing/2014/main" id="{ECAC0E66-0369-48F1-AF4D-3801E246D28A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06;p56">
              <a:extLst>
                <a:ext uri="{FF2B5EF4-FFF2-40B4-BE49-F238E27FC236}">
                  <a16:creationId xmlns:a16="http://schemas.microsoft.com/office/drawing/2014/main" id="{665461F0-7ABD-469F-B707-A29AFA50A37C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07;p56">
              <a:extLst>
                <a:ext uri="{FF2B5EF4-FFF2-40B4-BE49-F238E27FC236}">
                  <a16:creationId xmlns:a16="http://schemas.microsoft.com/office/drawing/2014/main" id="{A70F4555-6E1C-4704-9FD1-C16AC1129CA9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08;p56">
              <a:extLst>
                <a:ext uri="{FF2B5EF4-FFF2-40B4-BE49-F238E27FC236}">
                  <a16:creationId xmlns:a16="http://schemas.microsoft.com/office/drawing/2014/main" id="{2D67C9C9-D09E-4A1E-9BFF-6F938EE47DE2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09;p56">
              <a:extLst>
                <a:ext uri="{FF2B5EF4-FFF2-40B4-BE49-F238E27FC236}">
                  <a16:creationId xmlns:a16="http://schemas.microsoft.com/office/drawing/2014/main" id="{6292C48A-CDCB-4C4E-AA77-396A6F122929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10;p56">
              <a:extLst>
                <a:ext uri="{FF2B5EF4-FFF2-40B4-BE49-F238E27FC236}">
                  <a16:creationId xmlns:a16="http://schemas.microsoft.com/office/drawing/2014/main" id="{71539FFF-670C-4B5B-BCB4-D7CCBC6578C8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80" name="Google Shape;1511;p56">
              <a:extLst>
                <a:ext uri="{FF2B5EF4-FFF2-40B4-BE49-F238E27FC236}">
                  <a16:creationId xmlns:a16="http://schemas.microsoft.com/office/drawing/2014/main" id="{BA070651-CAC4-418A-B4FA-ABFC0DE9706B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12;p56">
              <a:extLst>
                <a:ext uri="{FF2B5EF4-FFF2-40B4-BE49-F238E27FC236}">
                  <a16:creationId xmlns:a16="http://schemas.microsoft.com/office/drawing/2014/main" id="{65CCCF98-D410-474A-B042-E26F31C1987A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13;p56">
              <a:extLst>
                <a:ext uri="{FF2B5EF4-FFF2-40B4-BE49-F238E27FC236}">
                  <a16:creationId xmlns:a16="http://schemas.microsoft.com/office/drawing/2014/main" id="{7959B61C-F6A7-4268-A601-C2D9434680C2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14;p56">
              <a:extLst>
                <a:ext uri="{FF2B5EF4-FFF2-40B4-BE49-F238E27FC236}">
                  <a16:creationId xmlns:a16="http://schemas.microsoft.com/office/drawing/2014/main" id="{FD224476-2CF3-4587-ADFB-6A0B6115F219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15;p56">
              <a:extLst>
                <a:ext uri="{FF2B5EF4-FFF2-40B4-BE49-F238E27FC236}">
                  <a16:creationId xmlns:a16="http://schemas.microsoft.com/office/drawing/2014/main" id="{F32691D1-2135-4A47-9F7C-55707001FEAD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16;p56">
              <a:extLst>
                <a:ext uri="{FF2B5EF4-FFF2-40B4-BE49-F238E27FC236}">
                  <a16:creationId xmlns:a16="http://schemas.microsoft.com/office/drawing/2014/main" id="{B46A9C0E-3474-4590-9170-2A33FEB92AF7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17;p56">
              <a:extLst>
                <a:ext uri="{FF2B5EF4-FFF2-40B4-BE49-F238E27FC236}">
                  <a16:creationId xmlns:a16="http://schemas.microsoft.com/office/drawing/2014/main" id="{B2AF5717-2110-4B7D-9FD4-3F166CA8D6B9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18;p56">
              <a:extLst>
                <a:ext uri="{FF2B5EF4-FFF2-40B4-BE49-F238E27FC236}">
                  <a16:creationId xmlns:a16="http://schemas.microsoft.com/office/drawing/2014/main" id="{FA30195C-3795-48EE-A7A9-53A133D5A973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19;p56">
              <a:extLst>
                <a:ext uri="{FF2B5EF4-FFF2-40B4-BE49-F238E27FC236}">
                  <a16:creationId xmlns:a16="http://schemas.microsoft.com/office/drawing/2014/main" id="{AE8FF4E6-E218-41D4-A711-E225A6097F5C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20;p56">
              <a:extLst>
                <a:ext uri="{FF2B5EF4-FFF2-40B4-BE49-F238E27FC236}">
                  <a16:creationId xmlns:a16="http://schemas.microsoft.com/office/drawing/2014/main" id="{0941418E-3E49-4A4E-8E0A-CACD05C90B90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90" name="Google Shape;1521;p56">
              <a:extLst>
                <a:ext uri="{FF2B5EF4-FFF2-40B4-BE49-F238E27FC236}">
                  <a16:creationId xmlns:a16="http://schemas.microsoft.com/office/drawing/2014/main" id="{0DA7F9F1-CAE0-40CF-843F-4B68DC16208D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22;p56">
              <a:extLst>
                <a:ext uri="{FF2B5EF4-FFF2-40B4-BE49-F238E27FC236}">
                  <a16:creationId xmlns:a16="http://schemas.microsoft.com/office/drawing/2014/main" id="{77A057F2-FE7B-4A11-A556-12A581FDEE2D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23;p56">
              <a:extLst>
                <a:ext uri="{FF2B5EF4-FFF2-40B4-BE49-F238E27FC236}">
                  <a16:creationId xmlns:a16="http://schemas.microsoft.com/office/drawing/2014/main" id="{FAA9E404-ED10-493B-8CE1-049B865E3DE4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24;p56">
              <a:extLst>
                <a:ext uri="{FF2B5EF4-FFF2-40B4-BE49-F238E27FC236}">
                  <a16:creationId xmlns:a16="http://schemas.microsoft.com/office/drawing/2014/main" id="{A8F7C970-C74C-49F9-B21F-F901F2597C1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25;p56">
              <a:extLst>
                <a:ext uri="{FF2B5EF4-FFF2-40B4-BE49-F238E27FC236}">
                  <a16:creationId xmlns:a16="http://schemas.microsoft.com/office/drawing/2014/main" id="{2AA908E7-2C5F-4C2A-B343-009E375B37E4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26;p56">
              <a:extLst>
                <a:ext uri="{FF2B5EF4-FFF2-40B4-BE49-F238E27FC236}">
                  <a16:creationId xmlns:a16="http://schemas.microsoft.com/office/drawing/2014/main" id="{E6309205-308C-435C-893C-6BF2A315D9D0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96" name="Google Shape;1527;p56">
              <a:extLst>
                <a:ext uri="{FF2B5EF4-FFF2-40B4-BE49-F238E27FC236}">
                  <a16:creationId xmlns:a16="http://schemas.microsoft.com/office/drawing/2014/main" id="{1D53C02C-FD65-4707-BF44-607339073180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28;p56">
              <a:extLst>
                <a:ext uri="{FF2B5EF4-FFF2-40B4-BE49-F238E27FC236}">
                  <a16:creationId xmlns:a16="http://schemas.microsoft.com/office/drawing/2014/main" id="{30044877-80C9-4C7F-8429-DDD9CB3D630C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29;p56">
              <a:extLst>
                <a:ext uri="{FF2B5EF4-FFF2-40B4-BE49-F238E27FC236}">
                  <a16:creationId xmlns:a16="http://schemas.microsoft.com/office/drawing/2014/main" id="{1D07ECC8-907F-4C7A-B241-85071E315BD8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30;p56">
              <a:extLst>
                <a:ext uri="{FF2B5EF4-FFF2-40B4-BE49-F238E27FC236}">
                  <a16:creationId xmlns:a16="http://schemas.microsoft.com/office/drawing/2014/main" id="{ED274E0B-F739-4BE1-B6C7-62A6B1878FAD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31;p56">
              <a:extLst>
                <a:ext uri="{FF2B5EF4-FFF2-40B4-BE49-F238E27FC236}">
                  <a16:creationId xmlns:a16="http://schemas.microsoft.com/office/drawing/2014/main" id="{D582CC89-AF0D-4927-8F97-5C4EFE1CB84A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32;p56">
              <a:extLst>
                <a:ext uri="{FF2B5EF4-FFF2-40B4-BE49-F238E27FC236}">
                  <a16:creationId xmlns:a16="http://schemas.microsoft.com/office/drawing/2014/main" id="{8F49AD68-7E3C-4AC8-BE23-57ACC2D239F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33;p56">
              <a:extLst>
                <a:ext uri="{FF2B5EF4-FFF2-40B4-BE49-F238E27FC236}">
                  <a16:creationId xmlns:a16="http://schemas.microsoft.com/office/drawing/2014/main" id="{C7AF6C63-18C8-441C-A356-712FFBC48811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34;p56">
              <a:extLst>
                <a:ext uri="{FF2B5EF4-FFF2-40B4-BE49-F238E27FC236}">
                  <a16:creationId xmlns:a16="http://schemas.microsoft.com/office/drawing/2014/main" id="{51157132-F6B0-4782-A161-DD8BCE01B319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35;p56">
              <a:extLst>
                <a:ext uri="{FF2B5EF4-FFF2-40B4-BE49-F238E27FC236}">
                  <a16:creationId xmlns:a16="http://schemas.microsoft.com/office/drawing/2014/main" id="{260CA541-D59D-47B0-8D60-D485E15432ED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36;p56">
              <a:extLst>
                <a:ext uri="{FF2B5EF4-FFF2-40B4-BE49-F238E27FC236}">
                  <a16:creationId xmlns:a16="http://schemas.microsoft.com/office/drawing/2014/main" id="{76BEEF09-0B7C-4F20-A130-C91E2559BDAE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118484" y="351613"/>
            <a:ext cx="26392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Utazások</a:t>
            </a:r>
            <a:endParaRPr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7F847F59-25C6-4A76-A3EB-159E0C67F5B8}"/>
              </a:ext>
            </a:extLst>
          </p:cNvPr>
          <p:cNvGrpSpPr/>
          <p:nvPr/>
        </p:nvGrpSpPr>
        <p:grpSpPr>
          <a:xfrm>
            <a:off x="361733" y="290906"/>
            <a:ext cx="670576" cy="670576"/>
            <a:chOff x="375353" y="726030"/>
            <a:chExt cx="759000" cy="759000"/>
          </a:xfrm>
        </p:grpSpPr>
        <p:sp>
          <p:nvSpPr>
            <p:cNvPr id="562" name="Google Shape;249;p30">
              <a:extLst>
                <a:ext uri="{FF2B5EF4-FFF2-40B4-BE49-F238E27FC236}">
                  <a16:creationId xmlns:a16="http://schemas.microsoft.com/office/drawing/2014/main" id="{97C01F91-D839-4E14-84CA-3A16D81F78DD}"/>
                </a:ext>
              </a:extLst>
            </p:cNvPr>
            <p:cNvSpPr/>
            <p:nvPr/>
          </p:nvSpPr>
          <p:spPr>
            <a:xfrm>
              <a:off x="375353" y="726030"/>
              <a:ext cx="759000" cy="759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0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55;p30">
              <a:extLst>
                <a:ext uri="{FF2B5EF4-FFF2-40B4-BE49-F238E27FC236}">
                  <a16:creationId xmlns:a16="http://schemas.microsoft.com/office/drawing/2014/main" id="{13A537CC-A1F0-4001-8CE1-A473B81EE584}"/>
                </a:ext>
              </a:extLst>
            </p:cNvPr>
            <p:cNvSpPr txBox="1">
              <a:spLocks/>
            </p:cNvSpPr>
            <p:nvPr/>
          </p:nvSpPr>
          <p:spPr>
            <a:xfrm>
              <a:off x="387503" y="881730"/>
              <a:ext cx="7347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Hind Madurai"/>
                <a:buNone/>
                <a:defRPr sz="1200" b="0" i="0" u="none" strike="noStrike" cap="none">
                  <a:solidFill>
                    <a:schemeClr val="dk2"/>
                  </a:solidFill>
                  <a:latin typeface="Hind Madurai"/>
                  <a:ea typeface="Hind Madurai"/>
                  <a:cs typeface="Hind Madurai"/>
                  <a:sym typeface="Hind Madurai"/>
                </a:defRPr>
              </a:lvl9pPr>
            </a:lstStyle>
            <a:p>
              <a:pPr marL="0" indent="0">
                <a:buClr>
                  <a:schemeClr val="lt1"/>
                </a:buClr>
                <a:buSzPts val="3000"/>
              </a:pPr>
              <a:r>
                <a:rPr lang="en" sz="2000" b="1" dirty="0">
                  <a:solidFill>
                    <a:schemeClr val="lt1"/>
                  </a:solidFill>
                  <a:latin typeface="Gowun Dodum"/>
                  <a:ea typeface="Gowun Dodum"/>
                  <a:sym typeface="Gowun Dodum"/>
                </a:rPr>
                <a:t>04</a:t>
              </a:r>
            </a:p>
          </p:txBody>
        </p:sp>
      </p:grpSp>
      <p:grpSp>
        <p:nvGrpSpPr>
          <p:cNvPr id="564" name="Google Shape;5906;p63">
            <a:extLst>
              <a:ext uri="{FF2B5EF4-FFF2-40B4-BE49-F238E27FC236}">
                <a16:creationId xmlns:a16="http://schemas.microsoft.com/office/drawing/2014/main" id="{0EC9B7D4-A74B-4887-84F2-42CAC53F5B47}"/>
              </a:ext>
            </a:extLst>
          </p:cNvPr>
          <p:cNvGrpSpPr/>
          <p:nvPr/>
        </p:nvGrpSpPr>
        <p:grpSpPr>
          <a:xfrm>
            <a:off x="3890837" y="3528685"/>
            <a:ext cx="351024" cy="347301"/>
            <a:chOff x="946175" y="3619500"/>
            <a:chExt cx="296975" cy="293825"/>
          </a:xfrm>
          <a:solidFill>
            <a:srgbClr val="2B395E"/>
          </a:solidFill>
        </p:grpSpPr>
        <p:sp>
          <p:nvSpPr>
            <p:cNvPr id="565" name="Google Shape;5907;p63">
              <a:extLst>
                <a:ext uri="{FF2B5EF4-FFF2-40B4-BE49-F238E27FC236}">
                  <a16:creationId xmlns:a16="http://schemas.microsoft.com/office/drawing/2014/main" id="{13B3952F-59CC-44BD-9042-7346DFB86932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908;p63">
              <a:extLst>
                <a:ext uri="{FF2B5EF4-FFF2-40B4-BE49-F238E27FC236}">
                  <a16:creationId xmlns:a16="http://schemas.microsoft.com/office/drawing/2014/main" id="{1D0E6287-BF21-4753-8CF5-C7023843B451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909;p63">
              <a:extLst>
                <a:ext uri="{FF2B5EF4-FFF2-40B4-BE49-F238E27FC236}">
                  <a16:creationId xmlns:a16="http://schemas.microsoft.com/office/drawing/2014/main" id="{ED7A015F-17EB-4BF0-B9A6-009F4F789B5D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910;p63">
              <a:extLst>
                <a:ext uri="{FF2B5EF4-FFF2-40B4-BE49-F238E27FC236}">
                  <a16:creationId xmlns:a16="http://schemas.microsoft.com/office/drawing/2014/main" id="{7A2A1C06-0E88-4144-9285-405F6B2A7A30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911;p63">
              <a:extLst>
                <a:ext uri="{FF2B5EF4-FFF2-40B4-BE49-F238E27FC236}">
                  <a16:creationId xmlns:a16="http://schemas.microsoft.com/office/drawing/2014/main" id="{6A66B255-0FE0-416E-BDB9-99AF54D4D8C3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912;p63">
              <a:extLst>
                <a:ext uri="{FF2B5EF4-FFF2-40B4-BE49-F238E27FC236}">
                  <a16:creationId xmlns:a16="http://schemas.microsoft.com/office/drawing/2014/main" id="{86C1DF3B-81FE-4466-B052-FA36683E7B3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urist Attractions Social Media Strategy by Slidesgo">
  <a:themeElements>
    <a:clrScheme name="Simple Light">
      <a:dk1>
        <a:srgbClr val="164E66"/>
      </a:dk1>
      <a:lt1>
        <a:srgbClr val="2B395E"/>
      </a:lt1>
      <a:dk2>
        <a:srgbClr val="252E42"/>
      </a:dk2>
      <a:lt2>
        <a:srgbClr val="D9EDF0"/>
      </a:lt2>
      <a:accent1>
        <a:srgbClr val="B1D5E1"/>
      </a:accent1>
      <a:accent2>
        <a:srgbClr val="E2C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D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372</Words>
  <Application>Microsoft Office PowerPoint</Application>
  <PresentationFormat>Diavetítés a képernyőre (16:9 oldalarány)</PresentationFormat>
  <Paragraphs>183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6" baseType="lpstr">
      <vt:lpstr>Hind Madurai Light</vt:lpstr>
      <vt:lpstr>Arial</vt:lpstr>
      <vt:lpstr>Nunito Light</vt:lpstr>
      <vt:lpstr>Gowun Dodum</vt:lpstr>
      <vt:lpstr>Raleway</vt:lpstr>
      <vt:lpstr>Hind Madurai</vt:lpstr>
      <vt:lpstr>Times New Roman</vt:lpstr>
      <vt:lpstr>Tourist Attractions Social Media Strategy by Slidesgo</vt:lpstr>
      <vt:lpstr>SmartVoyager bemutatása</vt:lpstr>
      <vt:lpstr>Table of contents</vt:lpstr>
      <vt:lpstr>Bevezetés</vt:lpstr>
      <vt:lpstr>Table of contents</vt:lpstr>
      <vt:lpstr>Kezdőlap</vt:lpstr>
      <vt:lpstr>Table of contents</vt:lpstr>
      <vt:lpstr>Rólunk</vt:lpstr>
      <vt:lpstr>Table of contents</vt:lpstr>
      <vt:lpstr>Utazások</vt:lpstr>
      <vt:lpstr>Table of contents</vt:lpstr>
      <vt:lpstr>PowerPoint-bemutató</vt:lpstr>
      <vt:lpstr>Table of contents</vt:lpstr>
      <vt:lpstr>Bejelentkezés, Regisztráció</vt:lpstr>
      <vt:lpstr>Technikai felépítés</vt:lpstr>
      <vt:lpstr>Biztonság</vt:lpstr>
      <vt:lpstr>Frontend</vt:lpstr>
      <vt:lpstr>Backend</vt:lpstr>
      <vt:lpstr>Backend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SmartVoyager bemutatása</dc:title>
  <dc:creator>User</dc:creator>
  <cp:lastModifiedBy>User</cp:lastModifiedBy>
  <cp:revision>24</cp:revision>
  <dcterms:modified xsi:type="dcterms:W3CDTF">2025-10-01T07:05:42Z</dcterms:modified>
</cp:coreProperties>
</file>